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8" r:id="rId2"/>
  </p:sldMasterIdLst>
  <p:notesMasterIdLst>
    <p:notesMasterId r:id="rId32"/>
  </p:notesMasterIdLst>
  <p:sldIdLst>
    <p:sldId id="386" r:id="rId3"/>
    <p:sldId id="536" r:id="rId4"/>
    <p:sldId id="537" r:id="rId5"/>
    <p:sldId id="389" r:id="rId6"/>
    <p:sldId id="387" r:id="rId7"/>
    <p:sldId id="540" r:id="rId8"/>
    <p:sldId id="391" r:id="rId9"/>
    <p:sldId id="541" r:id="rId10"/>
    <p:sldId id="535" r:id="rId11"/>
    <p:sldId id="542" r:id="rId12"/>
    <p:sldId id="388" r:id="rId13"/>
    <p:sldId id="538" r:id="rId14"/>
    <p:sldId id="539" r:id="rId15"/>
    <p:sldId id="390" r:id="rId16"/>
    <p:sldId id="392" r:id="rId17"/>
    <p:sldId id="393" r:id="rId18"/>
    <p:sldId id="394" r:id="rId19"/>
    <p:sldId id="395" r:id="rId20"/>
    <p:sldId id="396" r:id="rId21"/>
    <p:sldId id="397" r:id="rId22"/>
    <p:sldId id="398" r:id="rId23"/>
    <p:sldId id="399" r:id="rId24"/>
    <p:sldId id="400" r:id="rId25"/>
    <p:sldId id="367" r:id="rId26"/>
    <p:sldId id="533" r:id="rId27"/>
    <p:sldId id="534" r:id="rId28"/>
    <p:sldId id="337" r:id="rId29"/>
    <p:sldId id="340" r:id="rId30"/>
    <p:sldId id="341" r:id="rId31"/>
  </p:sldIdLst>
  <p:sldSz cx="12192000" cy="6858000"/>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a:srgbClr val="E4E7E8"/>
    <a:srgbClr val="ECEFF0"/>
    <a:srgbClr val="384850"/>
    <a:srgbClr val="37474F"/>
    <a:srgbClr val="20272B"/>
    <a:srgbClr val="33424A"/>
    <a:srgbClr val="263238"/>
    <a:srgbClr val="4CB5AB"/>
    <a:srgbClr val="007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4625" autoAdjust="0"/>
  </p:normalViewPr>
  <p:slideViewPr>
    <p:cSldViewPr snapToGrid="0">
      <p:cViewPr varScale="1">
        <p:scale>
          <a:sx n="108" d="100"/>
          <a:sy n="108" d="100"/>
        </p:scale>
        <p:origin x="108"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B81A2-C098-4B36-98A3-DE770E9E2B77}" type="datetimeFigureOut">
              <a:rPr lang="en-ZA" smtClean="0"/>
              <a:t>2020/08/07</a:t>
            </a:fld>
            <a:endParaRPr lang="en-Z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951D4-DD7B-48E7-B2FE-86A82558306A}" type="slidenum">
              <a:rPr lang="en-ZA" smtClean="0"/>
              <a:t>‹#›</a:t>
            </a:fld>
            <a:endParaRPr lang="en-ZA"/>
          </a:p>
        </p:txBody>
      </p:sp>
    </p:spTree>
    <p:extLst>
      <p:ext uri="{BB962C8B-B14F-4D97-AF65-F5344CB8AC3E}">
        <p14:creationId xmlns:p14="http://schemas.microsoft.com/office/powerpoint/2010/main" val="2939019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F647F66E-D589-43C8-A547-E3970ECFF300}" type="slidenum">
              <a:rPr lang="en-ZA" smtClean="0"/>
              <a:t>26</a:t>
            </a:fld>
            <a:endParaRPr lang="en-ZA"/>
          </a:p>
        </p:txBody>
      </p:sp>
    </p:spTree>
    <p:extLst>
      <p:ext uri="{BB962C8B-B14F-4D97-AF65-F5344CB8AC3E}">
        <p14:creationId xmlns:p14="http://schemas.microsoft.com/office/powerpoint/2010/main" val="4374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bit.ly/EWKPPT"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eft">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559A65-AA9D-4ED4-B11E-3E9A1BF421D1}"/>
              </a:ext>
            </a:extLst>
          </p:cNvPr>
          <p:cNvSpPr/>
          <p:nvPr userDrawn="1"/>
        </p:nvSpPr>
        <p:spPr>
          <a:xfrm>
            <a:off x="180000" y="180001"/>
            <a:ext cx="11828094" cy="6233588"/>
          </a:xfrm>
          <a:prstGeom prst="rect">
            <a:avLst/>
          </a:prstGeom>
          <a:gradFill>
            <a:gsLst>
              <a:gs pos="0">
                <a:schemeClr val="accent1">
                  <a:alpha val="50000"/>
                </a:schemeClr>
              </a:gs>
              <a:gs pos="100000">
                <a:schemeClr val="accent6">
                  <a:lumMod val="50000"/>
                  <a:alpha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ctrTitle"/>
          </p:nvPr>
        </p:nvSpPr>
        <p:spPr>
          <a:xfrm>
            <a:off x="1274625" y="1476375"/>
            <a:ext cx="2880000" cy="3583125"/>
          </a:xfrm>
          <a:ln w="3175">
            <a:solidFill>
              <a:schemeClr val="bg1"/>
            </a:solidFill>
          </a:ln>
        </p:spPr>
        <p:txBody>
          <a:bodyPr lIns="288000" tIns="288000" rIns="288000" bIns="828000" anchor="b">
            <a:normAutofit/>
          </a:bodyPr>
          <a:lstStyle>
            <a:lvl1pPr algn="l">
              <a:lnSpc>
                <a:spcPct val="100000"/>
              </a:lnSpc>
              <a:defRPr sz="24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274625" y="4362451"/>
            <a:ext cx="2880000" cy="697049"/>
          </a:xfrm>
        </p:spPr>
        <p:txBody>
          <a:bodyPr lIns="288000" tIns="0" rIns="288000">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F0307E9-C21F-423E-B250-F4967A920C16}"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id="{06627487-F2F5-46E9-B388-366DC61E3172}"/>
              </a:ext>
            </a:extLst>
          </p:cNvPr>
          <p:cNvSpPr/>
          <p:nvPr userDrawn="1"/>
        </p:nvSpPr>
        <p:spPr>
          <a:xfrm>
            <a:off x="1130625"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F101AB0A-7301-46DF-868E-E52C895B62BC}"/>
              </a:ext>
            </a:extLst>
          </p:cNvPr>
          <p:cNvSpPr/>
          <p:nvPr userDrawn="1"/>
        </p:nvSpPr>
        <p:spPr>
          <a:xfrm>
            <a:off x="4154625"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F683999E-40B5-4CB2-B369-FCD07E268762}"/>
              </a:ext>
            </a:extLst>
          </p:cNvPr>
          <p:cNvSpPr/>
          <p:nvPr userDrawn="1"/>
        </p:nvSpPr>
        <p:spPr>
          <a:xfrm>
            <a:off x="3325428"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08339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Title Compare Content &amp; Blurb + Sourc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1999" y="1872000"/>
            <a:ext cx="5400000" cy="406244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72000" y="1872000"/>
            <a:ext cx="5400000" cy="4062448"/>
          </a:xfrm>
        </p:spPr>
        <p:txBody>
          <a:bodyPr/>
          <a:lstStyle>
            <a:lvl1pPr>
              <a:buClr>
                <a:schemeClr val="accent2"/>
              </a:buCl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A430938-C95E-4199-8752-5551BF4C38C7}" type="datetime2">
              <a:rPr lang="en-US" smtClean="0"/>
              <a:t>Friday, August 7, 2020</a:t>
            </a:fld>
            <a:endParaRPr lang="en-ZA"/>
          </a:p>
        </p:txBody>
      </p:sp>
      <p:sp>
        <p:nvSpPr>
          <p:cNvPr id="6" name="Footer Placeholder 5"/>
          <p:cNvSpPr>
            <a:spLocks noGrp="1"/>
          </p:cNvSpPr>
          <p:nvPr>
            <p:ph type="ftr" sz="quarter" idx="11"/>
          </p:nvPr>
        </p:nvSpPr>
        <p:spPr/>
        <p:txBody>
          <a:bodyPr/>
          <a:lstStyle/>
          <a:p>
            <a:r>
              <a:rPr lang="en-ZA"/>
              <a:t>© Copyright 2018 - Your Company Name</a:t>
            </a:r>
          </a:p>
        </p:txBody>
      </p:sp>
      <p:sp>
        <p:nvSpPr>
          <p:cNvPr id="7" name="Slide Number Placeholder 6"/>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a16="http://schemas.microsoft.com/office/drawing/2014/main" id="{345477A5-E465-4905-9B26-3E59AB3C077A}"/>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11" name="Text Placeholder 8">
            <a:extLst>
              <a:ext uri="{FF2B5EF4-FFF2-40B4-BE49-F238E27FC236}">
                <a16:creationId xmlns:a16="http://schemas.microsoft.com/office/drawing/2014/main" id="{B3C4596E-596C-443A-BE5E-64CC1A563250}"/>
              </a:ext>
            </a:extLst>
          </p:cNvPr>
          <p:cNvSpPr>
            <a:spLocks noGrp="1"/>
          </p:cNvSpPr>
          <p:nvPr>
            <p:ph type="body" sz="quarter" idx="14" hasCustomPrompt="1"/>
          </p:nvPr>
        </p:nvSpPr>
        <p:spPr>
          <a:xfrm>
            <a:off x="432000" y="1152525"/>
            <a:ext cx="11340000" cy="360000"/>
          </a:xfrm>
        </p:spPr>
        <p:txBody>
          <a:bodyPr vert="horz" lIns="0" tIns="0" rIns="0" bIns="0" rtlCol="0">
            <a:normAutofit/>
          </a:bodyPr>
          <a:lstStyle>
            <a:lvl1pPr>
              <a:defRPr lang="en-ZA" b="1" dirty="0">
                <a:solidFill>
                  <a:schemeClr val="accent1">
                    <a:lumMod val="75000"/>
                  </a:schemeClr>
                </a:solidFill>
                <a:latin typeface="+mj-lt"/>
              </a:defRPr>
            </a:lvl1pPr>
          </a:lstStyle>
          <a:p>
            <a:pPr marL="0" lvl="0" indent="0">
              <a:buNone/>
            </a:pPr>
            <a:r>
              <a:rPr lang="en-US" dirty="0"/>
              <a:t>Sub header or blurb content</a:t>
            </a:r>
            <a:endParaRPr lang="en-ZA" dirty="0"/>
          </a:p>
        </p:txBody>
      </p:sp>
      <p:sp>
        <p:nvSpPr>
          <p:cNvPr id="12" name="Text Placeholder 8">
            <a:extLst>
              <a:ext uri="{FF2B5EF4-FFF2-40B4-BE49-F238E27FC236}">
                <a16:creationId xmlns:a16="http://schemas.microsoft.com/office/drawing/2014/main" id="{011557AB-0A72-4742-B195-6B522D3EC1F8}"/>
              </a:ext>
            </a:extLst>
          </p:cNvPr>
          <p:cNvSpPr>
            <a:spLocks noGrp="1"/>
          </p:cNvSpPr>
          <p:nvPr>
            <p:ph type="body" sz="quarter" idx="15" hasCustomPrompt="1"/>
          </p:nvPr>
        </p:nvSpPr>
        <p:spPr>
          <a:xfrm>
            <a:off x="432000" y="1512523"/>
            <a:ext cx="5400000" cy="360000"/>
          </a:xfrm>
        </p:spPr>
        <p:txBody>
          <a:bodyPr vert="horz" lIns="0" tIns="0" rIns="0" bIns="0" rtlCol="0">
            <a:normAutofit/>
          </a:bodyPr>
          <a:lstStyle>
            <a:lvl1pPr>
              <a:defRPr lang="en-ZA" b="1" dirty="0">
                <a:solidFill>
                  <a:schemeClr val="tx1">
                    <a:lumMod val="75000"/>
                    <a:lumOff val="25000"/>
                  </a:schemeClr>
                </a:solidFill>
                <a:latin typeface="+mj-lt"/>
              </a:defRPr>
            </a:lvl1pPr>
          </a:lstStyle>
          <a:p>
            <a:pPr marL="0" lvl="0" indent="0">
              <a:buNone/>
            </a:pPr>
            <a:r>
              <a:rPr lang="en-US" dirty="0"/>
              <a:t>Compare Column A</a:t>
            </a:r>
            <a:endParaRPr lang="en-ZA" dirty="0"/>
          </a:p>
        </p:txBody>
      </p:sp>
      <p:sp>
        <p:nvSpPr>
          <p:cNvPr id="13" name="Text Placeholder 8">
            <a:extLst>
              <a:ext uri="{FF2B5EF4-FFF2-40B4-BE49-F238E27FC236}">
                <a16:creationId xmlns:a16="http://schemas.microsoft.com/office/drawing/2014/main" id="{E185C529-EBE7-4CC4-99B4-3F0EA16B0476}"/>
              </a:ext>
            </a:extLst>
          </p:cNvPr>
          <p:cNvSpPr>
            <a:spLocks noGrp="1"/>
          </p:cNvSpPr>
          <p:nvPr>
            <p:ph type="body" sz="quarter" idx="16" hasCustomPrompt="1"/>
          </p:nvPr>
        </p:nvSpPr>
        <p:spPr>
          <a:xfrm>
            <a:off x="6372000" y="1512523"/>
            <a:ext cx="5400000" cy="360000"/>
          </a:xfrm>
        </p:spPr>
        <p:txBody>
          <a:bodyPr vert="horz" lIns="0" tIns="0" rIns="0" bIns="0" rtlCol="0">
            <a:normAutofit/>
          </a:bodyPr>
          <a:lstStyle>
            <a:lvl1pPr>
              <a:defRPr lang="en-ZA" b="1" dirty="0">
                <a:solidFill>
                  <a:schemeClr val="tx1">
                    <a:lumMod val="75000"/>
                    <a:lumOff val="25000"/>
                  </a:schemeClr>
                </a:solidFill>
                <a:latin typeface="+mj-lt"/>
              </a:defRPr>
            </a:lvl1pPr>
          </a:lstStyle>
          <a:p>
            <a:pPr marL="0" lvl="0" indent="0">
              <a:buNone/>
            </a:pPr>
            <a:r>
              <a:rPr lang="en-US" dirty="0"/>
              <a:t>Compare Column B</a:t>
            </a:r>
            <a:endParaRPr lang="en-ZA" dirty="0"/>
          </a:p>
        </p:txBody>
      </p:sp>
      <p:sp>
        <p:nvSpPr>
          <p:cNvPr id="14" name="*">
            <a:extLst>
              <a:ext uri="{FF2B5EF4-FFF2-40B4-BE49-F238E27FC236}">
                <a16:creationId xmlns:a16="http://schemas.microsoft.com/office/drawing/2014/main" id="{FC91718A-E209-45A2-9C24-417E2DBE8983}"/>
              </a:ext>
            </a:extLst>
          </p:cNvPr>
          <p:cNvSpPr txBox="1"/>
          <p:nvPr userDrawn="1"/>
        </p:nvSpPr>
        <p:spPr>
          <a:xfrm>
            <a:off x="245504" y="5940332"/>
            <a:ext cx="65" cy="49244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
        <p:nvSpPr>
          <p:cNvPr id="8" name="Title 7">
            <a:extLst>
              <a:ext uri="{FF2B5EF4-FFF2-40B4-BE49-F238E27FC236}">
                <a16:creationId xmlns:a16="http://schemas.microsoft.com/office/drawing/2014/main" id="{C66A087A-2221-4F3F-BA36-2129ED66FF9A}"/>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558283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Numbered Picture Bullet &amp; Blurb + Source">
    <p:spTree>
      <p:nvGrpSpPr>
        <p:cNvPr id="1" name=""/>
        <p:cNvGrpSpPr/>
        <p:nvPr/>
      </p:nvGrpSpPr>
      <p:grpSpPr>
        <a:xfrm>
          <a:off x="0" y="0"/>
          <a:ext cx="0" cy="0"/>
          <a:chOff x="0" y="0"/>
          <a:chExt cx="0" cy="0"/>
        </a:xfrm>
      </p:grpSpPr>
      <p:sp>
        <p:nvSpPr>
          <p:cNvPr id="35" name="Picture Placeholder 32">
            <a:extLst>
              <a:ext uri="{FF2B5EF4-FFF2-40B4-BE49-F238E27FC236}">
                <a16:creationId xmlns:a16="http://schemas.microsoft.com/office/drawing/2014/main" id="{64C624A9-EF64-4537-A0E6-2FAC6CEB3557}"/>
              </a:ext>
            </a:extLst>
          </p:cNvPr>
          <p:cNvSpPr>
            <a:spLocks noGrp="1"/>
          </p:cNvSpPr>
          <p:nvPr>
            <p:ph type="pic" sz="quarter" idx="28" hasCustomPrompt="1"/>
          </p:nvPr>
        </p:nvSpPr>
        <p:spPr>
          <a:xfrm>
            <a:off x="8100000" y="2496000"/>
            <a:ext cx="3672000" cy="2628000"/>
          </a:xfrm>
          <a:gradFill>
            <a:gsLst>
              <a:gs pos="0">
                <a:schemeClr val="accent1"/>
              </a:gs>
              <a:gs pos="100000">
                <a:schemeClr val="accent6">
                  <a:lumMod val="5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648000" rIns="108000" bIns="0" numCol="1" spcCol="0" rtlCol="0" fromWordArt="0" anchor="t" anchorCtr="0" forceAA="0" compatLnSpc="1">
            <a:prstTxWarp prst="textNoShape">
              <a:avLst/>
            </a:prstTxWarp>
            <a:noAutofit/>
          </a:bodyPr>
          <a:lstStyle>
            <a:lvl1pPr marL="0" indent="0" algn="ctr" defTabSz="457200">
              <a:buNone/>
              <a:defRPr lang="en-ZA" sz="1050" i="1" dirty="0">
                <a:solidFill>
                  <a:schemeClr val="tx1">
                    <a:lumMod val="25000"/>
                    <a:lumOff val="75000"/>
                  </a:schemeClr>
                </a:solidFill>
                <a:latin typeface="Times New Roman" panose="02020603050405020304" pitchFamily="18" charset="0"/>
                <a:cs typeface="Times New Roman" panose="02020603050405020304" pitchFamily="18" charset="0"/>
              </a:defRPr>
            </a:lvl1pPr>
          </a:lstStyle>
          <a:p>
            <a:pPr marL="0" lvl="0" algn="ctr" defTabSz="457200"/>
            <a:r>
              <a:rPr lang="en-ZA" dirty="0"/>
              <a:t>Drag and Drop / Select Photo, OR select a transparent image for icons.</a:t>
            </a:r>
          </a:p>
        </p:txBody>
      </p:sp>
      <p:sp>
        <p:nvSpPr>
          <p:cNvPr id="33" name="Picture Placeholder 32">
            <a:extLst>
              <a:ext uri="{FF2B5EF4-FFF2-40B4-BE49-F238E27FC236}">
                <a16:creationId xmlns:a16="http://schemas.microsoft.com/office/drawing/2014/main" id="{58E66E4D-97C2-4EFE-9FF1-C6465837F527}"/>
              </a:ext>
            </a:extLst>
          </p:cNvPr>
          <p:cNvSpPr>
            <a:spLocks noGrp="1"/>
          </p:cNvSpPr>
          <p:nvPr>
            <p:ph type="pic" sz="quarter" idx="26" hasCustomPrompt="1"/>
          </p:nvPr>
        </p:nvSpPr>
        <p:spPr>
          <a:xfrm>
            <a:off x="431999" y="2496000"/>
            <a:ext cx="3672000" cy="2628000"/>
          </a:xfrm>
          <a:gradFill>
            <a:gsLst>
              <a:gs pos="0">
                <a:schemeClr val="accent1"/>
              </a:gs>
              <a:gs pos="100000">
                <a:schemeClr val="accent6">
                  <a:lumMod val="5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648000" rIns="108000" bIns="0" numCol="1" spcCol="0" rtlCol="0" fromWordArt="0" anchor="t" anchorCtr="0" forceAA="0" compatLnSpc="1">
            <a:prstTxWarp prst="textNoShape">
              <a:avLst/>
            </a:prstTxWarp>
            <a:noAutofit/>
          </a:bodyPr>
          <a:lstStyle>
            <a:lvl1pPr marL="0" indent="0">
              <a:buNone/>
              <a:defRPr lang="en-ZA" sz="1050" i="1" dirty="0">
                <a:solidFill>
                  <a:schemeClr val="tx1">
                    <a:lumMod val="25000"/>
                    <a:lumOff val="75000"/>
                  </a:schemeClr>
                </a:solidFill>
                <a:latin typeface="Times New Roman" panose="02020603050405020304" pitchFamily="18" charset="0"/>
                <a:cs typeface="Times New Roman" panose="02020603050405020304" pitchFamily="18" charset="0"/>
              </a:defRPr>
            </a:lvl1pPr>
          </a:lstStyle>
          <a:p>
            <a:pPr marL="0" lvl="0" algn="ctr" defTabSz="457200"/>
            <a:r>
              <a:rPr lang="en-ZA" dirty="0"/>
              <a:t>Drag and Drop / Select Photo, OR select a transparent image for icons.</a:t>
            </a:r>
          </a:p>
        </p:txBody>
      </p:sp>
      <p:sp>
        <p:nvSpPr>
          <p:cNvPr id="34" name="Picture Placeholder 32">
            <a:extLst>
              <a:ext uri="{FF2B5EF4-FFF2-40B4-BE49-F238E27FC236}">
                <a16:creationId xmlns:a16="http://schemas.microsoft.com/office/drawing/2014/main" id="{671873F7-1B0F-4B8E-B6F1-1D63432A2E6E}"/>
              </a:ext>
            </a:extLst>
          </p:cNvPr>
          <p:cNvSpPr>
            <a:spLocks noGrp="1"/>
          </p:cNvSpPr>
          <p:nvPr>
            <p:ph type="pic" sz="quarter" idx="27" hasCustomPrompt="1"/>
          </p:nvPr>
        </p:nvSpPr>
        <p:spPr>
          <a:xfrm>
            <a:off x="4266000" y="2496000"/>
            <a:ext cx="3672000" cy="2628000"/>
          </a:xfrm>
          <a:gradFill>
            <a:gsLst>
              <a:gs pos="0">
                <a:schemeClr val="accent1"/>
              </a:gs>
              <a:gs pos="100000">
                <a:schemeClr val="accent6">
                  <a:lumMod val="5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648000" rIns="108000" bIns="0" numCol="1" spcCol="0" rtlCol="0" fromWordArt="0" anchor="t" anchorCtr="0" forceAA="0" compatLnSpc="1">
            <a:prstTxWarp prst="textNoShape">
              <a:avLst/>
            </a:prstTxWarp>
            <a:noAutofit/>
          </a:bodyPr>
          <a:lstStyle>
            <a:lvl1pPr marL="0" indent="0" algn="ctr" defTabSz="457200">
              <a:buNone/>
              <a:defRPr lang="en-ZA" sz="1050" i="1" dirty="0">
                <a:solidFill>
                  <a:schemeClr val="tx1">
                    <a:lumMod val="25000"/>
                    <a:lumOff val="75000"/>
                  </a:schemeClr>
                </a:solidFill>
                <a:latin typeface="Times New Roman" panose="02020603050405020304" pitchFamily="18" charset="0"/>
                <a:cs typeface="Times New Roman" panose="02020603050405020304" pitchFamily="18" charset="0"/>
              </a:defRPr>
            </a:lvl1pPr>
          </a:lstStyle>
          <a:p>
            <a:pPr marL="0" lvl="0" algn="ctr" defTabSz="457200"/>
            <a:r>
              <a:rPr lang="en-ZA" dirty="0"/>
              <a:t>Drag and Drop / Select Photo, OR select a transparent image for icons.</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298776B-415B-4F3C-8685-A830D4884D9E}"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a16="http://schemas.microsoft.com/office/drawing/2014/main" id="{769C0DD5-F888-4426-82CD-69B3B4F7CCC2}"/>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9" name="Text Placeholder 8">
            <a:extLst>
              <a:ext uri="{FF2B5EF4-FFF2-40B4-BE49-F238E27FC236}">
                <a16:creationId xmlns:a16="http://schemas.microsoft.com/office/drawing/2014/main" id="{C435B061-991E-4F1E-AA39-27DA48831808}"/>
              </a:ext>
            </a:extLst>
          </p:cNvPr>
          <p:cNvSpPr>
            <a:spLocks noGrp="1"/>
          </p:cNvSpPr>
          <p:nvPr>
            <p:ph type="body" sz="quarter" idx="14" hasCustomPrompt="1"/>
          </p:nvPr>
        </p:nvSpPr>
        <p:spPr>
          <a:xfrm>
            <a:off x="432000" y="1152525"/>
            <a:ext cx="11340000" cy="360000"/>
          </a:xfrm>
        </p:spPr>
        <p:txBody>
          <a:bodyPr/>
          <a:lstStyle>
            <a:lvl1pPr marL="0" indent="0">
              <a:buNone/>
              <a:defRPr b="1">
                <a:solidFill>
                  <a:schemeClr val="accent1"/>
                </a:solidFill>
                <a:latin typeface="+mj-lt"/>
              </a:defRPr>
            </a:lvl1pPr>
          </a:lstStyle>
          <a:p>
            <a:pPr lvl="0"/>
            <a:r>
              <a:rPr lang="en-US" dirty="0"/>
              <a:t>Sub header or blurb content</a:t>
            </a:r>
            <a:endParaRPr lang="en-ZA" dirty="0"/>
          </a:p>
        </p:txBody>
      </p:sp>
      <p:sp>
        <p:nvSpPr>
          <p:cNvPr id="11" name="Text Placeholder 8">
            <a:extLst>
              <a:ext uri="{FF2B5EF4-FFF2-40B4-BE49-F238E27FC236}">
                <a16:creationId xmlns:a16="http://schemas.microsoft.com/office/drawing/2014/main" id="{1398638A-5666-40BE-9E44-F6E252C235AD}"/>
              </a:ext>
            </a:extLst>
          </p:cNvPr>
          <p:cNvSpPr>
            <a:spLocks noGrp="1"/>
          </p:cNvSpPr>
          <p:nvPr>
            <p:ph type="body" sz="quarter" idx="15" hasCustomPrompt="1"/>
          </p:nvPr>
        </p:nvSpPr>
        <p:spPr>
          <a:xfrm>
            <a:off x="539999" y="3924912"/>
            <a:ext cx="3456000" cy="183103"/>
          </a:xfrm>
        </p:spPr>
        <p:txBody>
          <a:bodyPr vert="horz" lIns="0" tIns="0" rIns="0" bIns="0" rtlCol="0">
            <a:normAutofit/>
          </a:bodyPr>
          <a:lstStyle>
            <a:lvl1pPr marL="0" indent="0" algn="ctr">
              <a:buFont typeface="Arial" panose="020B0604020202020204" pitchFamily="34" charset="0"/>
              <a:buNone/>
              <a:defRPr lang="en-ZA" sz="1400" b="1" dirty="0">
                <a:solidFill>
                  <a:schemeClr val="bg1">
                    <a:lumMod val="95000"/>
                  </a:schemeClr>
                </a:solidFill>
                <a:latin typeface="+mj-lt"/>
              </a:defRPr>
            </a:lvl1pPr>
          </a:lstStyle>
          <a:p>
            <a:pPr marL="269875" lvl="0" indent="-269875"/>
            <a:r>
              <a:rPr lang="en-US" dirty="0"/>
              <a:t>Bullet # 1</a:t>
            </a:r>
            <a:endParaRPr lang="en-ZA" dirty="0"/>
          </a:p>
        </p:txBody>
      </p:sp>
      <p:sp>
        <p:nvSpPr>
          <p:cNvPr id="14" name="Text Placeholder 8">
            <a:extLst>
              <a:ext uri="{FF2B5EF4-FFF2-40B4-BE49-F238E27FC236}">
                <a16:creationId xmlns:a16="http://schemas.microsoft.com/office/drawing/2014/main" id="{3F5C9200-2199-46F5-88F2-090931745ED3}"/>
              </a:ext>
            </a:extLst>
          </p:cNvPr>
          <p:cNvSpPr>
            <a:spLocks noGrp="1"/>
          </p:cNvSpPr>
          <p:nvPr>
            <p:ph type="body" sz="quarter" idx="18" hasCustomPrompt="1"/>
          </p:nvPr>
        </p:nvSpPr>
        <p:spPr>
          <a:xfrm>
            <a:off x="4374000" y="3924912"/>
            <a:ext cx="3456000" cy="183103"/>
          </a:xfrm>
        </p:spPr>
        <p:txBody>
          <a:bodyPr vert="horz" lIns="0" tIns="0" rIns="0" bIns="0" rtlCol="0">
            <a:normAutofit/>
          </a:bodyPr>
          <a:lstStyle>
            <a:lvl1pPr marL="0" indent="0" algn="ctr">
              <a:buFont typeface="Arial" panose="020B0604020202020204" pitchFamily="34" charset="0"/>
              <a:buNone/>
              <a:defRPr lang="en-ZA" sz="1400" b="1" dirty="0">
                <a:solidFill>
                  <a:schemeClr val="bg1">
                    <a:lumMod val="95000"/>
                  </a:schemeClr>
                </a:solidFill>
                <a:latin typeface="+mj-lt"/>
              </a:defRPr>
            </a:lvl1pPr>
          </a:lstStyle>
          <a:p>
            <a:pPr marL="269875" lvl="0" indent="-269875"/>
            <a:r>
              <a:rPr lang="en-US" dirty="0"/>
              <a:t>Second Bullet Title</a:t>
            </a:r>
            <a:endParaRPr lang="en-ZA" dirty="0"/>
          </a:p>
        </p:txBody>
      </p:sp>
      <p:sp>
        <p:nvSpPr>
          <p:cNvPr id="15" name="Text Placeholder 8">
            <a:extLst>
              <a:ext uri="{FF2B5EF4-FFF2-40B4-BE49-F238E27FC236}">
                <a16:creationId xmlns:a16="http://schemas.microsoft.com/office/drawing/2014/main" id="{C59CCB7A-CB29-4CAC-8CFF-62F56441A17C}"/>
              </a:ext>
            </a:extLst>
          </p:cNvPr>
          <p:cNvSpPr>
            <a:spLocks noGrp="1"/>
          </p:cNvSpPr>
          <p:nvPr>
            <p:ph type="body" sz="quarter" idx="19" hasCustomPrompt="1"/>
          </p:nvPr>
        </p:nvSpPr>
        <p:spPr>
          <a:xfrm>
            <a:off x="8208000" y="3924912"/>
            <a:ext cx="3456000" cy="183103"/>
          </a:xfrm>
        </p:spPr>
        <p:txBody>
          <a:bodyPr vert="horz" lIns="0" tIns="0" rIns="0" bIns="0" rtlCol="0">
            <a:noAutofit/>
          </a:bodyPr>
          <a:lstStyle>
            <a:lvl1pPr marL="0" indent="0" algn="ctr">
              <a:buNone/>
              <a:defRPr lang="en-ZA" sz="1400" b="1" dirty="0">
                <a:solidFill>
                  <a:schemeClr val="bg1">
                    <a:lumMod val="95000"/>
                  </a:schemeClr>
                </a:solidFill>
                <a:latin typeface="+mj-lt"/>
              </a:defRPr>
            </a:lvl1pPr>
          </a:lstStyle>
          <a:p>
            <a:pPr marL="269875" lvl="0" indent="-269875"/>
            <a:r>
              <a:rPr lang="en-US" dirty="0"/>
              <a:t>Third Bullet Title</a:t>
            </a:r>
            <a:endParaRPr lang="en-ZA" dirty="0"/>
          </a:p>
        </p:txBody>
      </p:sp>
      <p:sp>
        <p:nvSpPr>
          <p:cNvPr id="19" name="Text Placeholder 18">
            <a:extLst>
              <a:ext uri="{FF2B5EF4-FFF2-40B4-BE49-F238E27FC236}">
                <a16:creationId xmlns:a16="http://schemas.microsoft.com/office/drawing/2014/main" id="{8254B809-D02A-4E5B-8946-AAB2AB0734EA}"/>
              </a:ext>
            </a:extLst>
          </p:cNvPr>
          <p:cNvSpPr>
            <a:spLocks noGrp="1"/>
          </p:cNvSpPr>
          <p:nvPr>
            <p:ph type="body" sz="quarter" idx="20" hasCustomPrompt="1"/>
          </p:nvPr>
        </p:nvSpPr>
        <p:spPr>
          <a:xfrm>
            <a:off x="539997" y="4218214"/>
            <a:ext cx="3456000" cy="814180"/>
          </a:xfrm>
        </p:spPr>
        <p:txBody>
          <a:bodyPr/>
          <a:lstStyle>
            <a:lvl1pPr marL="0" indent="0" algn="ctr">
              <a:buFont typeface="Arial" panose="020B0604020202020204" pitchFamily="34" charset="0"/>
              <a:buNone/>
              <a:defRPr>
                <a:solidFill>
                  <a:schemeClr val="bg1">
                    <a:lumMod val="95000"/>
                  </a:schemeClr>
                </a:solidFill>
              </a:defRPr>
            </a:lvl1pPr>
            <a:lvl2pPr marL="269875" indent="0" algn="ctr">
              <a:buNone/>
              <a:defRPr>
                <a:solidFill>
                  <a:schemeClr val="bg1">
                    <a:lumMod val="95000"/>
                  </a:schemeClr>
                </a:solidFill>
              </a:defRPr>
            </a:lvl2pPr>
            <a:lvl3pPr marL="538163" indent="0" algn="ctr">
              <a:buNone/>
              <a:defRPr>
                <a:solidFill>
                  <a:schemeClr val="bg1">
                    <a:lumMod val="95000"/>
                  </a:schemeClr>
                </a:solidFill>
              </a:defRPr>
            </a:lvl3pPr>
            <a:lvl4pPr marL="808038" indent="0" algn="ctr">
              <a:buNone/>
              <a:defRPr>
                <a:solidFill>
                  <a:schemeClr val="bg1">
                    <a:lumMod val="95000"/>
                  </a:schemeClr>
                </a:solidFill>
              </a:defRPr>
            </a:lvl4pPr>
            <a:lvl5pPr marL="1077913" indent="0" algn="ctr">
              <a:buNone/>
              <a:defRPr>
                <a:solidFill>
                  <a:schemeClr val="bg1">
                    <a:lumMod val="95000"/>
                  </a:schemeClr>
                </a:solidFill>
              </a:defRPr>
            </a:lvl5pPr>
          </a:lstStyle>
          <a:p>
            <a:pPr lvl="0"/>
            <a:r>
              <a:rPr lang="en-US" dirty="0"/>
              <a:t>Bullet Body Content</a:t>
            </a:r>
            <a:endParaRPr lang="en-ZA" dirty="0"/>
          </a:p>
        </p:txBody>
      </p:sp>
      <p:sp>
        <p:nvSpPr>
          <p:cNvPr id="20" name="Text Placeholder 18">
            <a:extLst>
              <a:ext uri="{FF2B5EF4-FFF2-40B4-BE49-F238E27FC236}">
                <a16:creationId xmlns:a16="http://schemas.microsoft.com/office/drawing/2014/main" id="{420D0B56-EF05-4242-8FDE-5D8DCE15345D}"/>
              </a:ext>
            </a:extLst>
          </p:cNvPr>
          <p:cNvSpPr>
            <a:spLocks noGrp="1"/>
          </p:cNvSpPr>
          <p:nvPr>
            <p:ph type="body" sz="quarter" idx="21" hasCustomPrompt="1"/>
          </p:nvPr>
        </p:nvSpPr>
        <p:spPr>
          <a:xfrm>
            <a:off x="4374000" y="4218214"/>
            <a:ext cx="3456000" cy="814180"/>
          </a:xfrm>
        </p:spPr>
        <p:txBody>
          <a:bodyPr/>
          <a:lstStyle>
            <a:lvl1pPr marL="0" indent="0" algn="ctr">
              <a:buFont typeface="Arial" panose="020B0604020202020204" pitchFamily="34" charset="0"/>
              <a:buNone/>
              <a:defRPr>
                <a:solidFill>
                  <a:schemeClr val="bg1">
                    <a:lumMod val="95000"/>
                  </a:schemeClr>
                </a:solidFill>
              </a:defRPr>
            </a:lvl1pPr>
            <a:lvl2pPr marL="269875" indent="0" algn="ctr">
              <a:buNone/>
              <a:defRPr>
                <a:solidFill>
                  <a:schemeClr val="bg1">
                    <a:lumMod val="95000"/>
                  </a:schemeClr>
                </a:solidFill>
              </a:defRPr>
            </a:lvl2pPr>
            <a:lvl3pPr marL="538163" indent="0" algn="ctr">
              <a:buNone/>
              <a:defRPr>
                <a:solidFill>
                  <a:schemeClr val="bg1">
                    <a:lumMod val="95000"/>
                  </a:schemeClr>
                </a:solidFill>
              </a:defRPr>
            </a:lvl3pPr>
            <a:lvl4pPr marL="808038" indent="0" algn="ctr">
              <a:buNone/>
              <a:defRPr>
                <a:solidFill>
                  <a:schemeClr val="bg1">
                    <a:lumMod val="95000"/>
                  </a:schemeClr>
                </a:solidFill>
              </a:defRPr>
            </a:lvl4pPr>
            <a:lvl5pPr marL="1077913" indent="0" algn="ctr">
              <a:buNone/>
              <a:defRPr>
                <a:solidFill>
                  <a:schemeClr val="bg1">
                    <a:lumMod val="95000"/>
                  </a:schemeClr>
                </a:solidFill>
              </a:defRPr>
            </a:lvl5pPr>
          </a:lstStyle>
          <a:p>
            <a:pPr lvl="0"/>
            <a:r>
              <a:rPr lang="en-US" dirty="0"/>
              <a:t>Bullet Body Content</a:t>
            </a:r>
            <a:endParaRPr lang="en-ZA" dirty="0"/>
          </a:p>
        </p:txBody>
      </p:sp>
      <p:sp>
        <p:nvSpPr>
          <p:cNvPr id="21" name="Text Placeholder 18">
            <a:extLst>
              <a:ext uri="{FF2B5EF4-FFF2-40B4-BE49-F238E27FC236}">
                <a16:creationId xmlns:a16="http://schemas.microsoft.com/office/drawing/2014/main" id="{5909C9D0-8422-40CF-A4EE-D71D54BB9334}"/>
              </a:ext>
            </a:extLst>
          </p:cNvPr>
          <p:cNvSpPr>
            <a:spLocks noGrp="1"/>
          </p:cNvSpPr>
          <p:nvPr>
            <p:ph type="body" sz="quarter" idx="22" hasCustomPrompt="1"/>
          </p:nvPr>
        </p:nvSpPr>
        <p:spPr>
          <a:xfrm>
            <a:off x="8208000" y="4218214"/>
            <a:ext cx="3456000" cy="814180"/>
          </a:xfrm>
        </p:spPr>
        <p:txBody>
          <a:bodyPr/>
          <a:lstStyle>
            <a:lvl1pPr marL="0" indent="0" algn="ctr">
              <a:buFont typeface="Arial" panose="020B0604020202020204" pitchFamily="34" charset="0"/>
              <a:buNone/>
              <a:defRPr>
                <a:solidFill>
                  <a:schemeClr val="bg1">
                    <a:lumMod val="95000"/>
                  </a:schemeClr>
                </a:solidFill>
              </a:defRPr>
            </a:lvl1pPr>
            <a:lvl2pPr marL="269875" indent="0" algn="ctr">
              <a:buNone/>
              <a:defRPr>
                <a:solidFill>
                  <a:schemeClr val="bg1">
                    <a:lumMod val="95000"/>
                  </a:schemeClr>
                </a:solidFill>
              </a:defRPr>
            </a:lvl2pPr>
            <a:lvl3pPr marL="538163" indent="0" algn="ctr">
              <a:buNone/>
              <a:defRPr>
                <a:solidFill>
                  <a:schemeClr val="bg1">
                    <a:lumMod val="95000"/>
                  </a:schemeClr>
                </a:solidFill>
              </a:defRPr>
            </a:lvl3pPr>
            <a:lvl4pPr marL="808038" indent="0" algn="ctr">
              <a:buNone/>
              <a:defRPr>
                <a:solidFill>
                  <a:schemeClr val="bg1">
                    <a:lumMod val="95000"/>
                  </a:schemeClr>
                </a:solidFill>
              </a:defRPr>
            </a:lvl4pPr>
            <a:lvl5pPr marL="1077913" indent="0" algn="ctr">
              <a:buNone/>
              <a:defRPr>
                <a:solidFill>
                  <a:schemeClr val="bg1">
                    <a:lumMod val="95000"/>
                  </a:schemeClr>
                </a:solidFill>
              </a:defRPr>
            </a:lvl5pPr>
          </a:lstStyle>
          <a:p>
            <a:pPr lvl="0"/>
            <a:r>
              <a:rPr lang="en-US" dirty="0"/>
              <a:t>Bullet Body Content</a:t>
            </a:r>
            <a:endParaRPr lang="en-ZA" dirty="0"/>
          </a:p>
        </p:txBody>
      </p:sp>
      <p:sp>
        <p:nvSpPr>
          <p:cNvPr id="22" name="Rectangle 21">
            <a:extLst>
              <a:ext uri="{FF2B5EF4-FFF2-40B4-BE49-F238E27FC236}">
                <a16:creationId xmlns:a16="http://schemas.microsoft.com/office/drawing/2014/main" id="{40EF2EC1-2A53-4FB9-8943-9DCFC12BF377}"/>
              </a:ext>
            </a:extLst>
          </p:cNvPr>
          <p:cNvSpPr/>
          <p:nvPr userDrawn="1"/>
        </p:nvSpPr>
        <p:spPr>
          <a:xfrm>
            <a:off x="3266638" y="2409380"/>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Rectangle 22">
            <a:extLst>
              <a:ext uri="{FF2B5EF4-FFF2-40B4-BE49-F238E27FC236}">
                <a16:creationId xmlns:a16="http://schemas.microsoft.com/office/drawing/2014/main" id="{EED5D031-6AAC-407C-B314-65FEF919D863}"/>
              </a:ext>
            </a:extLst>
          </p:cNvPr>
          <p:cNvSpPr/>
          <p:nvPr userDrawn="1"/>
        </p:nvSpPr>
        <p:spPr>
          <a:xfrm>
            <a:off x="7100639" y="2409380"/>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BF44C82B-2284-40EC-8874-AC0D37C76326}"/>
              </a:ext>
            </a:extLst>
          </p:cNvPr>
          <p:cNvSpPr/>
          <p:nvPr userDrawn="1"/>
        </p:nvSpPr>
        <p:spPr>
          <a:xfrm>
            <a:off x="10918733" y="2409380"/>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ZA"/>
          </a:p>
        </p:txBody>
      </p:sp>
      <p:sp>
        <p:nvSpPr>
          <p:cNvPr id="26" name="Text Placeholder 25">
            <a:extLst>
              <a:ext uri="{FF2B5EF4-FFF2-40B4-BE49-F238E27FC236}">
                <a16:creationId xmlns:a16="http://schemas.microsoft.com/office/drawing/2014/main" id="{33D7A9E4-6685-4FF0-AD81-E87E37EDAA9F}"/>
              </a:ext>
            </a:extLst>
          </p:cNvPr>
          <p:cNvSpPr>
            <a:spLocks noGrp="1"/>
          </p:cNvSpPr>
          <p:nvPr>
            <p:ph type="body" sz="quarter" idx="23" hasCustomPrompt="1"/>
          </p:nvPr>
        </p:nvSpPr>
        <p:spPr>
          <a:xfrm>
            <a:off x="431999" y="2108131"/>
            <a:ext cx="360000" cy="360000"/>
          </a:xfrm>
          <a:solidFill>
            <a:schemeClr val="bg1"/>
          </a:solidFill>
        </p:spPr>
        <p:txBody>
          <a:bodyPr anchor="ctr">
            <a:normAutofit/>
          </a:bodyPr>
          <a:lstStyle>
            <a:lvl1pPr marL="0" indent="0" algn="ctr">
              <a:buNone/>
              <a:defRPr sz="1600" b="1">
                <a:latin typeface="+mj-lt"/>
              </a:defRPr>
            </a:lvl1pPr>
            <a:lvl2pPr marL="269875" indent="0">
              <a:buNone/>
              <a:defRPr/>
            </a:lvl2pPr>
            <a:lvl3pPr marL="538163" indent="0">
              <a:buNone/>
              <a:defRPr/>
            </a:lvl3pPr>
            <a:lvl4pPr marL="808038" indent="0">
              <a:buNone/>
              <a:defRPr/>
            </a:lvl4pPr>
            <a:lvl5pPr marL="1077913" indent="0">
              <a:buNone/>
              <a:defRPr/>
            </a:lvl5pPr>
          </a:lstStyle>
          <a:p>
            <a:pPr lvl="0"/>
            <a:r>
              <a:rPr lang="en-US" dirty="0"/>
              <a:t>1</a:t>
            </a:r>
            <a:endParaRPr lang="en-ZA" dirty="0"/>
          </a:p>
        </p:txBody>
      </p:sp>
      <p:sp>
        <p:nvSpPr>
          <p:cNvPr id="27" name="Text Placeholder 25">
            <a:extLst>
              <a:ext uri="{FF2B5EF4-FFF2-40B4-BE49-F238E27FC236}">
                <a16:creationId xmlns:a16="http://schemas.microsoft.com/office/drawing/2014/main" id="{2F2883DB-21A5-4AB2-BA82-0E612412025C}"/>
              </a:ext>
            </a:extLst>
          </p:cNvPr>
          <p:cNvSpPr>
            <a:spLocks noGrp="1"/>
          </p:cNvSpPr>
          <p:nvPr>
            <p:ph type="body" sz="quarter" idx="24" hasCustomPrompt="1"/>
          </p:nvPr>
        </p:nvSpPr>
        <p:spPr>
          <a:xfrm>
            <a:off x="4266000" y="2108131"/>
            <a:ext cx="360000" cy="360000"/>
          </a:xfrm>
          <a:solidFill>
            <a:schemeClr val="bg1"/>
          </a:solidFill>
        </p:spPr>
        <p:txBody>
          <a:bodyPr anchor="ctr">
            <a:normAutofit/>
          </a:bodyPr>
          <a:lstStyle>
            <a:lvl1pPr marL="0" indent="0" algn="ctr">
              <a:buNone/>
              <a:defRPr sz="1600" b="1">
                <a:latin typeface="+mj-lt"/>
              </a:defRPr>
            </a:lvl1pPr>
            <a:lvl2pPr marL="269875" indent="0">
              <a:buNone/>
              <a:defRPr/>
            </a:lvl2pPr>
            <a:lvl3pPr marL="538163" indent="0">
              <a:buNone/>
              <a:defRPr/>
            </a:lvl3pPr>
            <a:lvl4pPr marL="808038" indent="0">
              <a:buNone/>
              <a:defRPr/>
            </a:lvl4pPr>
            <a:lvl5pPr marL="1077913" indent="0">
              <a:buNone/>
              <a:defRPr/>
            </a:lvl5pPr>
          </a:lstStyle>
          <a:p>
            <a:pPr lvl="0"/>
            <a:r>
              <a:rPr lang="en-US" dirty="0"/>
              <a:t>2</a:t>
            </a:r>
            <a:endParaRPr lang="en-ZA" dirty="0"/>
          </a:p>
        </p:txBody>
      </p:sp>
      <p:sp>
        <p:nvSpPr>
          <p:cNvPr id="28" name="Text Placeholder 25">
            <a:extLst>
              <a:ext uri="{FF2B5EF4-FFF2-40B4-BE49-F238E27FC236}">
                <a16:creationId xmlns:a16="http://schemas.microsoft.com/office/drawing/2014/main" id="{FE17839C-D7E3-445C-B915-17537A649F91}"/>
              </a:ext>
            </a:extLst>
          </p:cNvPr>
          <p:cNvSpPr>
            <a:spLocks noGrp="1"/>
          </p:cNvSpPr>
          <p:nvPr>
            <p:ph type="body" sz="quarter" idx="25" hasCustomPrompt="1"/>
          </p:nvPr>
        </p:nvSpPr>
        <p:spPr>
          <a:xfrm>
            <a:off x="8100000" y="2108131"/>
            <a:ext cx="360000" cy="360000"/>
          </a:xfrm>
          <a:solidFill>
            <a:schemeClr val="bg1"/>
          </a:solidFill>
        </p:spPr>
        <p:txBody>
          <a:bodyPr anchor="ctr">
            <a:normAutofit/>
          </a:bodyPr>
          <a:lstStyle>
            <a:lvl1pPr marL="0" indent="0" algn="ctr">
              <a:buNone/>
              <a:defRPr sz="1600" b="1">
                <a:latin typeface="+mj-lt"/>
              </a:defRPr>
            </a:lvl1pPr>
            <a:lvl2pPr marL="269875" indent="0">
              <a:buNone/>
              <a:defRPr/>
            </a:lvl2pPr>
            <a:lvl3pPr marL="538163" indent="0">
              <a:buNone/>
              <a:defRPr/>
            </a:lvl3pPr>
            <a:lvl4pPr marL="808038" indent="0">
              <a:buNone/>
              <a:defRPr/>
            </a:lvl4pPr>
            <a:lvl5pPr marL="1077913" indent="0">
              <a:buNone/>
              <a:defRPr/>
            </a:lvl5pPr>
          </a:lstStyle>
          <a:p>
            <a:pPr lvl="0"/>
            <a:r>
              <a:rPr lang="en-US" dirty="0"/>
              <a:t>3</a:t>
            </a:r>
            <a:endParaRPr lang="en-ZA" dirty="0"/>
          </a:p>
        </p:txBody>
      </p:sp>
      <p:sp>
        <p:nvSpPr>
          <p:cNvPr id="29" name="Rectangle 28">
            <a:extLst>
              <a:ext uri="{FF2B5EF4-FFF2-40B4-BE49-F238E27FC236}">
                <a16:creationId xmlns:a16="http://schemas.microsoft.com/office/drawing/2014/main" id="{90C8B763-1C95-4F91-AF06-7AFC84F7FADB}"/>
              </a:ext>
            </a:extLst>
          </p:cNvPr>
          <p:cNvSpPr/>
          <p:nvPr userDrawn="1"/>
        </p:nvSpPr>
        <p:spPr>
          <a:xfrm>
            <a:off x="11756093" y="5124000"/>
            <a:ext cx="144000" cy="144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ectangle 30">
            <a:extLst>
              <a:ext uri="{FF2B5EF4-FFF2-40B4-BE49-F238E27FC236}">
                <a16:creationId xmlns:a16="http://schemas.microsoft.com/office/drawing/2014/main" id="{BC30CE5D-008C-42C4-9B29-8EA18C5344D8}"/>
              </a:ext>
            </a:extLst>
          </p:cNvPr>
          <p:cNvSpPr/>
          <p:nvPr userDrawn="1"/>
        </p:nvSpPr>
        <p:spPr>
          <a:xfrm>
            <a:off x="4121999" y="1963520"/>
            <a:ext cx="144000" cy="144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
            <a:extLst>
              <a:ext uri="{FF2B5EF4-FFF2-40B4-BE49-F238E27FC236}">
                <a16:creationId xmlns:a16="http://schemas.microsoft.com/office/drawing/2014/main" id="{8176E5F5-EBCA-4399-8673-7692B520AF4C}"/>
              </a:ext>
            </a:extLst>
          </p:cNvPr>
          <p:cNvSpPr txBox="1"/>
          <p:nvPr userDrawn="1"/>
        </p:nvSpPr>
        <p:spPr>
          <a:xfrm>
            <a:off x="245504" y="5940332"/>
            <a:ext cx="65" cy="49244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Tree>
    <p:extLst>
      <p:ext uri="{BB962C8B-B14F-4D97-AF65-F5344CB8AC3E}">
        <p14:creationId xmlns:p14="http://schemas.microsoft.com/office/powerpoint/2010/main" val="962271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BA4A6-7BAE-4AA9-A0D1-20C005B0E964}" type="datetime2">
              <a:rPr lang="en-US" smtClean="0"/>
              <a:t>Friday, August 7, 2020</a:t>
            </a:fld>
            <a:endParaRPr lang="en-ZA"/>
          </a:p>
        </p:txBody>
      </p:sp>
      <p:sp>
        <p:nvSpPr>
          <p:cNvPr id="4" name="Footer Placeholder 3"/>
          <p:cNvSpPr>
            <a:spLocks noGrp="1"/>
          </p:cNvSpPr>
          <p:nvPr>
            <p:ph type="ftr" sz="quarter" idx="11"/>
          </p:nvPr>
        </p:nvSpPr>
        <p:spPr/>
        <p:txBody>
          <a:bodyPr/>
          <a:lstStyle/>
          <a:p>
            <a:r>
              <a:rPr lang="en-ZA"/>
              <a:t>© Copyright 2018 - Your Company Name</a:t>
            </a:r>
          </a:p>
        </p:txBody>
      </p:sp>
      <p:sp>
        <p:nvSpPr>
          <p:cNvPr id="5" name="Slide Number Placeholder 4"/>
          <p:cNvSpPr>
            <a:spLocks noGrp="1"/>
          </p:cNvSpPr>
          <p:nvPr>
            <p:ph type="sldNum" sz="quarter" idx="12"/>
          </p:nvPr>
        </p:nvSpPr>
        <p:spPr/>
        <p:txBody>
          <a:bodyPr/>
          <a:lstStyle/>
          <a:p>
            <a:fld id="{119C1C8F-6A95-45BD-92A4-38A328F64724}" type="slidenum">
              <a:rPr lang="en-ZA" smtClean="0"/>
              <a:t>‹#›</a:t>
            </a:fld>
            <a:endParaRPr lang="en-ZA"/>
          </a:p>
        </p:txBody>
      </p:sp>
    </p:spTree>
    <p:extLst>
      <p:ext uri="{BB962C8B-B14F-4D97-AF65-F5344CB8AC3E}">
        <p14:creationId xmlns:p14="http://schemas.microsoft.com/office/powerpoint/2010/main" val="3460593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9AA11-CB9A-43F2-81E0-F35B1E093B68}" type="datetime2">
              <a:rPr lang="en-US" smtClean="0"/>
              <a:t>Friday, August 7, 2020</a:t>
            </a:fld>
            <a:endParaRPr lang="en-ZA"/>
          </a:p>
        </p:txBody>
      </p:sp>
      <p:sp>
        <p:nvSpPr>
          <p:cNvPr id="3" name="Footer Placeholder 2"/>
          <p:cNvSpPr>
            <a:spLocks noGrp="1"/>
          </p:cNvSpPr>
          <p:nvPr>
            <p:ph type="ftr" sz="quarter" idx="11"/>
          </p:nvPr>
        </p:nvSpPr>
        <p:spPr/>
        <p:txBody>
          <a:bodyPr/>
          <a:lstStyle/>
          <a:p>
            <a:r>
              <a:rPr lang="en-ZA"/>
              <a:t>© Copyright 2018 - Your Company Name</a:t>
            </a:r>
          </a:p>
        </p:txBody>
      </p:sp>
      <p:sp>
        <p:nvSpPr>
          <p:cNvPr id="4" name="Slide Number Placeholder 3"/>
          <p:cNvSpPr>
            <a:spLocks noGrp="1"/>
          </p:cNvSpPr>
          <p:nvPr>
            <p:ph type="sldNum" sz="quarter" idx="12"/>
          </p:nvPr>
        </p:nvSpPr>
        <p:spPr/>
        <p:txBody>
          <a:bodyPr/>
          <a:lstStyle/>
          <a:p>
            <a:fld id="{119C1C8F-6A95-45BD-92A4-38A328F64724}" type="slidenum">
              <a:rPr lang="en-ZA" smtClean="0"/>
              <a:t>‹#›</a:t>
            </a:fld>
            <a:endParaRPr lang="en-ZA"/>
          </a:p>
        </p:txBody>
      </p:sp>
    </p:spTree>
    <p:extLst>
      <p:ext uri="{BB962C8B-B14F-4D97-AF65-F5344CB8AC3E}">
        <p14:creationId xmlns:p14="http://schemas.microsoft.com/office/powerpoint/2010/main" val="3495180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Full Version Previe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5D9B97-8127-493E-9A48-6EB591BB7A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906" y="192553"/>
            <a:ext cx="11824188" cy="6245662"/>
          </a:xfrm>
          <a:prstGeom prst="rect">
            <a:avLst/>
          </a:prstGeom>
        </p:spPr>
      </p:pic>
      <p:sp>
        <p:nvSpPr>
          <p:cNvPr id="2" name="Date Placeholder 1"/>
          <p:cNvSpPr>
            <a:spLocks noGrp="1"/>
          </p:cNvSpPr>
          <p:nvPr>
            <p:ph type="dt" sz="half" idx="10"/>
          </p:nvPr>
        </p:nvSpPr>
        <p:spPr/>
        <p:txBody>
          <a:bodyPr/>
          <a:lstStyle/>
          <a:p>
            <a:fld id="{C389AA11-CB9A-43F2-81E0-F35B1E093B68}" type="datetime2">
              <a:rPr lang="en-US" smtClean="0"/>
              <a:t>Friday, August 7, 2020</a:t>
            </a:fld>
            <a:endParaRPr lang="en-ZA"/>
          </a:p>
        </p:txBody>
      </p:sp>
      <p:sp>
        <p:nvSpPr>
          <p:cNvPr id="3" name="Footer Placeholder 2"/>
          <p:cNvSpPr>
            <a:spLocks noGrp="1"/>
          </p:cNvSpPr>
          <p:nvPr>
            <p:ph type="ftr" sz="quarter" idx="11"/>
          </p:nvPr>
        </p:nvSpPr>
        <p:spPr/>
        <p:txBody>
          <a:bodyPr/>
          <a:lstStyle/>
          <a:p>
            <a:r>
              <a:rPr lang="en-ZA"/>
              <a:t>© Copyright 2018 - Your Company Name</a:t>
            </a:r>
          </a:p>
        </p:txBody>
      </p:sp>
      <p:sp>
        <p:nvSpPr>
          <p:cNvPr id="4" name="Slide Number Placeholder 3"/>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hlinkClick r:id="rId3"/>
            <a:extLst>
              <a:ext uri="{FF2B5EF4-FFF2-40B4-BE49-F238E27FC236}">
                <a16:creationId xmlns:a16="http://schemas.microsoft.com/office/drawing/2014/main" id="{30E782B5-9970-4569-8422-B05BB7E84EDB}"/>
              </a:ext>
            </a:extLst>
          </p:cNvPr>
          <p:cNvSpPr/>
          <p:nvPr userDrawn="1"/>
        </p:nvSpPr>
        <p:spPr>
          <a:xfrm>
            <a:off x="6418385" y="4565846"/>
            <a:ext cx="2382715" cy="552703"/>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spc="-100" dirty="0"/>
              <a:t>BUY  </a:t>
            </a:r>
            <a:r>
              <a:rPr lang="en-ZA" sz="1200" spc="-100" dirty="0"/>
              <a:t>FULL  VERSION</a:t>
            </a:r>
            <a:br>
              <a:rPr lang="en-ZA" sz="1200" spc="-100" dirty="0"/>
            </a:br>
            <a:r>
              <a:rPr lang="en-ZA" sz="1000" dirty="0"/>
              <a:t>Link: </a:t>
            </a:r>
            <a:r>
              <a:rPr lang="en-ZA" sz="1000" u="sng" dirty="0"/>
              <a:t>bit.ly/EWKPPT</a:t>
            </a:r>
          </a:p>
        </p:txBody>
      </p:sp>
      <p:pic>
        <p:nvPicPr>
          <p:cNvPr id="9" name="Graphic 8">
            <a:extLst>
              <a:ext uri="{FF2B5EF4-FFF2-40B4-BE49-F238E27FC236}">
                <a16:creationId xmlns:a16="http://schemas.microsoft.com/office/drawing/2014/main" id="{7BEFB4F5-3318-492F-A6BE-F2A668658516}"/>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700255" y="4700345"/>
            <a:ext cx="167757" cy="122688"/>
          </a:xfrm>
          <a:prstGeom prst="rect">
            <a:avLst/>
          </a:prstGeom>
        </p:spPr>
      </p:pic>
    </p:spTree>
    <p:extLst>
      <p:ext uri="{BB962C8B-B14F-4D97-AF65-F5344CB8AC3E}">
        <p14:creationId xmlns:p14="http://schemas.microsoft.com/office/powerpoint/2010/main" val="2439035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OS Regular Left + Content">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204C01CC-AA16-4812-B3F5-7B3715E5FAC3}"/>
              </a:ext>
            </a:extLst>
          </p:cNvPr>
          <p:cNvGrpSpPr>
            <a:grpSpLocks noChangeAspect="1"/>
          </p:cNvGrpSpPr>
          <p:nvPr userDrawn="1"/>
        </p:nvGrpSpPr>
        <p:grpSpPr>
          <a:xfrm>
            <a:off x="431999" y="1009125"/>
            <a:ext cx="2628000" cy="5270207"/>
            <a:chOff x="4582260" y="530932"/>
            <a:chExt cx="2785005" cy="5585066"/>
          </a:xfrm>
        </p:grpSpPr>
        <p:sp>
          <p:nvSpPr>
            <p:cNvPr id="74" name="Rounded Rectangle 17">
              <a:extLst>
                <a:ext uri="{FF2B5EF4-FFF2-40B4-BE49-F238E27FC236}">
                  <a16:creationId xmlns:a16="http://schemas.microsoft.com/office/drawing/2014/main" id="{785CAB86-5D6F-407E-9049-0CCA9351D94D}"/>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a16="http://schemas.microsoft.com/office/drawing/2014/main" id="{2711996A-5243-4D57-B3C6-54035EE88516}"/>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a16="http://schemas.microsoft.com/office/drawing/2014/main" id="{76B55100-D6C4-43AE-ABEB-356AA440DCD3}"/>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a16="http://schemas.microsoft.com/office/drawing/2014/main" id="{498278D1-B145-4454-9DEE-A48593DE68F7}"/>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a16="http://schemas.microsoft.com/office/drawing/2014/main" id="{84880221-8068-46EC-AF27-B9DDB1681887}"/>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a16="http://schemas.microsoft.com/office/drawing/2014/main" id="{85FD127F-6250-4B5A-95B0-A49F57F0EF94}"/>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id="{EFC163B3-37DA-40CE-B9F7-1329B1F887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a16="http://schemas.microsoft.com/office/drawing/2014/main" id="{F5E05BE5-131F-4F72-8DAF-2F8F8B9EFC28}"/>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a16="http://schemas.microsoft.com/office/drawing/2014/main" id="{656FABE4-FF99-4BC2-B806-FD016262C5E5}"/>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a16="http://schemas.microsoft.com/office/drawing/2014/main" id="{9AFB8AB0-BBF1-4638-A2FC-004F5A3090EF}"/>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a16="http://schemas.microsoft.com/office/drawing/2014/main" id="{3836A8AB-2352-4C40-B164-7660B974581A}"/>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id="{D10F0732-4ECC-4E7D-93D7-6284C9D8785C}"/>
              </a:ext>
            </a:extLst>
          </p:cNvPr>
          <p:cNvSpPr>
            <a:spLocks noGrp="1"/>
          </p:cNvSpPr>
          <p:nvPr>
            <p:ph idx="16"/>
          </p:nvPr>
        </p:nvSpPr>
        <p:spPr>
          <a:xfrm>
            <a:off x="3224891" y="1152000"/>
            <a:ext cx="85464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06D49E5E-F1C7-4483-84EA-9024BADDA0C3}"/>
              </a:ext>
            </a:extLst>
          </p:cNvPr>
          <p:cNvSpPr>
            <a:spLocks noGrp="1"/>
          </p:cNvSpPr>
          <p:nvPr>
            <p:ph type="dt" sz="half" idx="17"/>
          </p:nvPr>
        </p:nvSpPr>
        <p:spPr/>
        <p:txBody>
          <a:bodyPr/>
          <a:lstStyle/>
          <a:p>
            <a:fld id="{1FA5858D-3C3D-4A23-92A4-7CFF0396FE0C}" type="datetime2">
              <a:rPr lang="en-US" smtClean="0"/>
              <a:t>Friday, August 7, 2020</a:t>
            </a:fld>
            <a:endParaRPr lang="en-ZA" dirty="0"/>
          </a:p>
        </p:txBody>
      </p:sp>
      <p:sp>
        <p:nvSpPr>
          <p:cNvPr id="7" name="Footer Placeholder 6">
            <a:extLst>
              <a:ext uri="{FF2B5EF4-FFF2-40B4-BE49-F238E27FC236}">
                <a16:creationId xmlns:a16="http://schemas.microsoft.com/office/drawing/2014/main" id="{4A493FAF-704D-4D1C-8BC7-635ECD32DA8A}"/>
              </a:ext>
            </a:extLst>
          </p:cNvPr>
          <p:cNvSpPr>
            <a:spLocks noGrp="1"/>
          </p:cNvSpPr>
          <p:nvPr>
            <p:ph type="ftr" sz="quarter" idx="18"/>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id="{0CF21955-99B9-410A-A3BA-754D6CF95886}"/>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297598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OS Regular Left (Zoomed Top) +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10F0732-4ECC-4E7D-93D7-6284C9D8785C}"/>
              </a:ext>
            </a:extLst>
          </p:cNvPr>
          <p:cNvSpPr>
            <a:spLocks noGrp="1"/>
          </p:cNvSpPr>
          <p:nvPr userDrawn="1">
            <p:ph idx="16"/>
          </p:nvPr>
        </p:nvSpPr>
        <p:spPr>
          <a:xfrm>
            <a:off x="5039999" y="1152000"/>
            <a:ext cx="6731998"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148729EE-10A6-43EC-A785-85DE936BDA58}"/>
              </a:ext>
            </a:extLst>
          </p:cNvPr>
          <p:cNvGrpSpPr/>
          <p:nvPr userDrawn="1"/>
        </p:nvGrpSpPr>
        <p:grpSpPr>
          <a:xfrm>
            <a:off x="215900" y="983725"/>
            <a:ext cx="4693709" cy="5429863"/>
            <a:chOff x="215900" y="983725"/>
            <a:chExt cx="4693709" cy="5429863"/>
          </a:xfrm>
        </p:grpSpPr>
        <p:grpSp>
          <p:nvGrpSpPr>
            <p:cNvPr id="8" name="Group 7">
              <a:extLst>
                <a:ext uri="{FF2B5EF4-FFF2-40B4-BE49-F238E27FC236}">
                  <a16:creationId xmlns:a16="http://schemas.microsoft.com/office/drawing/2014/main" id="{B513431B-6D14-4391-9817-419EB26258E4}"/>
                </a:ext>
              </a:extLst>
            </p:cNvPr>
            <p:cNvGrpSpPr/>
            <p:nvPr userDrawn="1"/>
          </p:nvGrpSpPr>
          <p:grpSpPr>
            <a:xfrm>
              <a:off x="431998" y="983725"/>
              <a:ext cx="4320000" cy="5404163"/>
              <a:chOff x="431998" y="1009125"/>
              <a:chExt cx="4320000" cy="5404163"/>
            </a:xfrm>
          </p:grpSpPr>
          <p:sp>
            <p:nvSpPr>
              <p:cNvPr id="42" name="Freeform: Shape 41">
                <a:extLst>
                  <a:ext uri="{FF2B5EF4-FFF2-40B4-BE49-F238E27FC236}">
                    <a16:creationId xmlns:a16="http://schemas.microsoft.com/office/drawing/2014/main" id="{521CF4D3-AFCF-4881-9D5C-11816E1CCA12}"/>
                  </a:ext>
                </a:extLst>
              </p:cNvPr>
              <p:cNvSpPr/>
              <p:nvPr/>
            </p:nvSpPr>
            <p:spPr>
              <a:xfrm>
                <a:off x="483768" y="10091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0" name="Freeform: Shape 39">
                <a:extLst>
                  <a:ext uri="{FF2B5EF4-FFF2-40B4-BE49-F238E27FC236}">
                    <a16:creationId xmlns:a16="http://schemas.microsoft.com/office/drawing/2014/main" id="{565CE172-9D75-4E26-90B7-BD5FDEFAA646}"/>
                  </a:ext>
                </a:extLst>
              </p:cNvPr>
              <p:cNvSpPr/>
              <p:nvPr/>
            </p:nvSpPr>
            <p:spPr>
              <a:xfrm>
                <a:off x="590460" y="11015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81" name="Oval 80">
                <a:extLst>
                  <a:ext uri="{FF2B5EF4-FFF2-40B4-BE49-F238E27FC236}">
                    <a16:creationId xmlns:a16="http://schemas.microsoft.com/office/drawing/2014/main" id="{F5E05BE5-131F-4F72-8DAF-2F8F8B9EFC28}"/>
                  </a:ext>
                </a:extLst>
              </p:cNvPr>
              <p:cNvSpPr/>
              <p:nvPr/>
            </p:nvSpPr>
            <p:spPr>
              <a:xfrm>
                <a:off x="2556180" y="12603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7" name="Group 6">
                <a:extLst>
                  <a:ext uri="{FF2B5EF4-FFF2-40B4-BE49-F238E27FC236}">
                    <a16:creationId xmlns:a16="http://schemas.microsoft.com/office/drawing/2014/main" id="{D172674A-7F94-456F-A47F-101072E1ACDC}"/>
                  </a:ext>
                </a:extLst>
              </p:cNvPr>
              <p:cNvGrpSpPr/>
              <p:nvPr userDrawn="1"/>
            </p:nvGrpSpPr>
            <p:grpSpPr>
              <a:xfrm>
                <a:off x="431998" y="1502450"/>
                <a:ext cx="4320000" cy="2805294"/>
                <a:chOff x="431998" y="1502450"/>
                <a:chExt cx="4320000" cy="2805294"/>
              </a:xfrm>
            </p:grpSpPr>
            <p:sp>
              <p:nvSpPr>
                <p:cNvPr id="74" name="Rounded Rectangle 17">
                  <a:extLst>
                    <a:ext uri="{FF2B5EF4-FFF2-40B4-BE49-F238E27FC236}">
                      <a16:creationId xmlns:a16="http://schemas.microsoft.com/office/drawing/2014/main" id="{785CAB86-5D6F-407E-9049-0CCA9351D94D}"/>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a16="http://schemas.microsoft.com/office/drawing/2014/main" id="{2711996A-5243-4D57-B3C6-54035EE88516}"/>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a16="http://schemas.microsoft.com/office/drawing/2014/main" id="{76B55100-D6C4-43AE-ABEB-356AA440DCD3}"/>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a16="http://schemas.microsoft.com/office/drawing/2014/main" id="{498278D1-B145-4454-9DEE-A48593DE68F7}"/>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id="{EFC163B3-37DA-40CE-B9F7-1329B1F88735}"/>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a16="http://schemas.microsoft.com/office/drawing/2014/main" id="{656FABE4-FF99-4BC2-B806-FD016262C5E5}"/>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41" name="Freeform: Shape 40">
                <a:extLst>
                  <a:ext uri="{FF2B5EF4-FFF2-40B4-BE49-F238E27FC236}">
                    <a16:creationId xmlns:a16="http://schemas.microsoft.com/office/drawing/2014/main" id="{2A8C3C34-DB25-41F6-87EF-7E126355D6FE}"/>
                  </a:ext>
                </a:extLst>
              </p:cNvPr>
              <p:cNvSpPr/>
              <p:nvPr/>
            </p:nvSpPr>
            <p:spPr>
              <a:xfrm>
                <a:off x="720838" y="20366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45" name="Rectangle 44">
              <a:extLst>
                <a:ext uri="{FF2B5EF4-FFF2-40B4-BE49-F238E27FC236}">
                  <a16:creationId xmlns:a16="http://schemas.microsoft.com/office/drawing/2014/main" id="{12381AA3-2297-4ED9-8B53-379946A367ED}"/>
                </a:ext>
              </a:extLst>
            </p:cNvPr>
            <p:cNvSpPr/>
            <p:nvPr userDrawn="1"/>
          </p:nvSpPr>
          <p:spPr>
            <a:xfrm>
              <a:off x="215900" y="4600575"/>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3" name="Title 2">
            <a:extLst>
              <a:ext uri="{FF2B5EF4-FFF2-40B4-BE49-F238E27FC236}">
                <a16:creationId xmlns:a16="http://schemas.microsoft.com/office/drawing/2014/main" id="{78254372-D7B9-4186-AE99-85F68460818D}"/>
              </a:ext>
            </a:extLst>
          </p:cNvPr>
          <p:cNvSpPr>
            <a:spLocks noGrp="1"/>
          </p:cNvSpPr>
          <p:nvPr>
            <p:ph type="title"/>
          </p:nvPr>
        </p:nvSpPr>
        <p:spPr/>
        <p:txBody>
          <a:bodyPr/>
          <a:lstStyle/>
          <a:p>
            <a:r>
              <a:rPr lang="en-US"/>
              <a:t>Click to edit Master title style</a:t>
            </a:r>
            <a:endParaRPr lang="en-ZA"/>
          </a:p>
        </p:txBody>
      </p:sp>
      <p:sp>
        <p:nvSpPr>
          <p:cNvPr id="9" name="Date Placeholder 8">
            <a:extLst>
              <a:ext uri="{FF2B5EF4-FFF2-40B4-BE49-F238E27FC236}">
                <a16:creationId xmlns:a16="http://schemas.microsoft.com/office/drawing/2014/main" id="{EB55E98B-C847-4DB7-B223-49667CB45A46}"/>
              </a:ext>
            </a:extLst>
          </p:cNvPr>
          <p:cNvSpPr>
            <a:spLocks noGrp="1"/>
          </p:cNvSpPr>
          <p:nvPr>
            <p:ph type="dt" sz="half" idx="17"/>
          </p:nvPr>
        </p:nvSpPr>
        <p:spPr/>
        <p:txBody>
          <a:bodyPr/>
          <a:lstStyle/>
          <a:p>
            <a:fld id="{0ECA03F6-F833-4BAD-8DA4-E07B11504FC0}" type="datetime2">
              <a:rPr lang="en-US" smtClean="0"/>
              <a:t>Friday, August 7, 2020</a:t>
            </a:fld>
            <a:endParaRPr lang="en-ZA" dirty="0"/>
          </a:p>
        </p:txBody>
      </p:sp>
      <p:sp>
        <p:nvSpPr>
          <p:cNvPr id="11" name="Footer Placeholder 10">
            <a:extLst>
              <a:ext uri="{FF2B5EF4-FFF2-40B4-BE49-F238E27FC236}">
                <a16:creationId xmlns:a16="http://schemas.microsoft.com/office/drawing/2014/main" id="{79ADCD17-3115-4EC1-BAA5-F50C222B07B1}"/>
              </a:ext>
            </a:extLst>
          </p:cNvPr>
          <p:cNvSpPr>
            <a:spLocks noGrp="1"/>
          </p:cNvSpPr>
          <p:nvPr>
            <p:ph type="ftr" sz="quarter" idx="18"/>
          </p:nvPr>
        </p:nvSpPr>
        <p:spPr/>
        <p:txBody>
          <a:bodyPr/>
          <a:lstStyle/>
          <a:p>
            <a:r>
              <a:rPr lang="en-ZA"/>
              <a:t>© Copyright 2018 - Your Company Name</a:t>
            </a:r>
            <a:endParaRPr lang="en-ZA" dirty="0"/>
          </a:p>
        </p:txBody>
      </p:sp>
      <p:sp>
        <p:nvSpPr>
          <p:cNvPr id="13" name="Slide Number Placeholder 12">
            <a:extLst>
              <a:ext uri="{FF2B5EF4-FFF2-40B4-BE49-F238E27FC236}">
                <a16:creationId xmlns:a16="http://schemas.microsoft.com/office/drawing/2014/main" id="{0D9AD847-F511-4256-8103-6B2A04049A05}"/>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885296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OS Regular Left (Zoomed Bottom) + Conten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3B96345-D857-4607-A982-35800B280F5B}"/>
              </a:ext>
            </a:extLst>
          </p:cNvPr>
          <p:cNvGrpSpPr/>
          <p:nvPr userDrawn="1"/>
        </p:nvGrpSpPr>
        <p:grpSpPr>
          <a:xfrm>
            <a:off x="215900" y="1008000"/>
            <a:ext cx="4693709" cy="5344106"/>
            <a:chOff x="215900" y="1008000"/>
            <a:chExt cx="4693709" cy="5344106"/>
          </a:xfrm>
        </p:grpSpPr>
        <p:grpSp>
          <p:nvGrpSpPr>
            <p:cNvPr id="10" name="Group 9">
              <a:extLst>
                <a:ext uri="{FF2B5EF4-FFF2-40B4-BE49-F238E27FC236}">
                  <a16:creationId xmlns:a16="http://schemas.microsoft.com/office/drawing/2014/main" id="{5DFBD7D9-43C3-49DF-AA14-CC9BE7447829}"/>
                </a:ext>
              </a:extLst>
            </p:cNvPr>
            <p:cNvGrpSpPr/>
            <p:nvPr userDrawn="1"/>
          </p:nvGrpSpPr>
          <p:grpSpPr>
            <a:xfrm>
              <a:off x="483769" y="1008000"/>
              <a:ext cx="4224983" cy="5344106"/>
              <a:chOff x="483769" y="961748"/>
              <a:chExt cx="4224983" cy="5344106"/>
            </a:xfrm>
          </p:grpSpPr>
          <p:sp>
            <p:nvSpPr>
              <p:cNvPr id="68" name="Freeform: Shape 67">
                <a:extLst>
                  <a:ext uri="{FF2B5EF4-FFF2-40B4-BE49-F238E27FC236}">
                    <a16:creationId xmlns:a16="http://schemas.microsoft.com/office/drawing/2014/main" id="{55A011B3-0154-48E3-98D8-8FC7DCBA43BE}"/>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66" name="Freeform: Shape 65">
                <a:extLst>
                  <a:ext uri="{FF2B5EF4-FFF2-40B4-BE49-F238E27FC236}">
                    <a16:creationId xmlns:a16="http://schemas.microsoft.com/office/drawing/2014/main" id="{A081BF5F-C46F-4EA5-B08F-BEC0FFF3DEAF}"/>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6" name="Oval 45">
                <a:extLst>
                  <a:ext uri="{FF2B5EF4-FFF2-40B4-BE49-F238E27FC236}">
                    <a16:creationId xmlns:a16="http://schemas.microsoft.com/office/drawing/2014/main" id="{ABF07853-9618-40D1-98A3-A5686F2D33FA}"/>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Freeform: Shape 66">
                <a:extLst>
                  <a:ext uri="{FF2B5EF4-FFF2-40B4-BE49-F238E27FC236}">
                    <a16:creationId xmlns:a16="http://schemas.microsoft.com/office/drawing/2014/main" id="{D8F3B465-1902-4C24-887F-897E39303924}"/>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45" name="Rectangle 44">
              <a:extLst>
                <a:ext uri="{FF2B5EF4-FFF2-40B4-BE49-F238E27FC236}">
                  <a16:creationId xmlns:a16="http://schemas.microsoft.com/office/drawing/2014/main" id="{12381AA3-2297-4ED9-8B53-379946A367ED}"/>
                </a:ext>
              </a:extLst>
            </p:cNvPr>
            <p:cNvSpPr/>
            <p:nvPr userDrawn="1"/>
          </p:nvSpPr>
          <p:spPr>
            <a:xfrm rot="10800000">
              <a:off x="215900" y="1008000"/>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Content Placeholder 2">
            <a:extLst>
              <a:ext uri="{FF2B5EF4-FFF2-40B4-BE49-F238E27FC236}">
                <a16:creationId xmlns:a16="http://schemas.microsoft.com/office/drawing/2014/main" id="{D10F0732-4ECC-4E7D-93D7-6284C9D8785C}"/>
              </a:ext>
            </a:extLst>
          </p:cNvPr>
          <p:cNvSpPr>
            <a:spLocks noGrp="1"/>
          </p:cNvSpPr>
          <p:nvPr userDrawn="1">
            <p:ph idx="16"/>
          </p:nvPr>
        </p:nvSpPr>
        <p:spPr>
          <a:xfrm>
            <a:off x="5039999" y="1152000"/>
            <a:ext cx="6731998"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722A0B85-F306-4E15-9DDF-BCA25AA137A7}"/>
              </a:ext>
            </a:extLst>
          </p:cNvPr>
          <p:cNvSpPr>
            <a:spLocks noGrp="1"/>
          </p:cNvSpPr>
          <p:nvPr>
            <p:ph type="title"/>
          </p:nvPr>
        </p:nvSpPr>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id="{2073C335-D02C-480F-85EF-A61B682E79B7}"/>
              </a:ext>
            </a:extLst>
          </p:cNvPr>
          <p:cNvSpPr>
            <a:spLocks noGrp="1"/>
          </p:cNvSpPr>
          <p:nvPr>
            <p:ph type="dt" sz="half" idx="17"/>
          </p:nvPr>
        </p:nvSpPr>
        <p:spPr/>
        <p:txBody>
          <a:bodyPr/>
          <a:lstStyle/>
          <a:p>
            <a:fld id="{4B241180-3F2A-4486-ACF8-F96BAFC3625B}" type="datetime2">
              <a:rPr lang="en-US" smtClean="0"/>
              <a:t>Friday, August 7, 2020</a:t>
            </a:fld>
            <a:endParaRPr lang="en-ZA" dirty="0"/>
          </a:p>
        </p:txBody>
      </p:sp>
      <p:sp>
        <p:nvSpPr>
          <p:cNvPr id="8" name="Footer Placeholder 7">
            <a:extLst>
              <a:ext uri="{FF2B5EF4-FFF2-40B4-BE49-F238E27FC236}">
                <a16:creationId xmlns:a16="http://schemas.microsoft.com/office/drawing/2014/main" id="{A7C99231-9C71-42D1-9B0D-25A35AF8293D}"/>
              </a:ext>
            </a:extLst>
          </p:cNvPr>
          <p:cNvSpPr>
            <a:spLocks noGrp="1"/>
          </p:cNvSpPr>
          <p:nvPr>
            <p:ph type="ftr" sz="quarter" idx="18"/>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405F7B75-50D1-446F-BA9C-14991DF73E90}"/>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2665974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OS Regular Left (Zoomed MIddle) +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5D02F66-A513-4B3D-89F6-8ACB9F7FF3E2}"/>
              </a:ext>
            </a:extLst>
          </p:cNvPr>
          <p:cNvGrpSpPr/>
          <p:nvPr userDrawn="1"/>
        </p:nvGrpSpPr>
        <p:grpSpPr>
          <a:xfrm>
            <a:off x="432000" y="-52659"/>
            <a:ext cx="4320000" cy="6928614"/>
            <a:chOff x="432000" y="-52659"/>
            <a:chExt cx="4320000" cy="6928614"/>
          </a:xfrm>
        </p:grpSpPr>
        <p:sp>
          <p:nvSpPr>
            <p:cNvPr id="53" name="Rounded Rectangle 17">
              <a:extLst>
                <a:ext uri="{FF2B5EF4-FFF2-40B4-BE49-F238E27FC236}">
                  <a16:creationId xmlns:a16="http://schemas.microsoft.com/office/drawing/2014/main" id="{43F38D8E-C664-47FC-A827-06845129700A}"/>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20">
              <a:extLst>
                <a:ext uri="{FF2B5EF4-FFF2-40B4-BE49-F238E27FC236}">
                  <a16:creationId xmlns:a16="http://schemas.microsoft.com/office/drawing/2014/main" id="{10DC9ED1-134B-4553-AEFC-1E5D072B1ED9}"/>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3">
              <a:extLst>
                <a:ext uri="{FF2B5EF4-FFF2-40B4-BE49-F238E27FC236}">
                  <a16:creationId xmlns:a16="http://schemas.microsoft.com/office/drawing/2014/main" id="{7E2B39F6-0CEE-4348-9C55-5CABA17D70F6}"/>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Rounded Rectangle 4">
              <a:extLst>
                <a:ext uri="{FF2B5EF4-FFF2-40B4-BE49-F238E27FC236}">
                  <a16:creationId xmlns:a16="http://schemas.microsoft.com/office/drawing/2014/main" id="{1D75D01B-2B41-4C82-BEBD-06373C1D0504}"/>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Freeform: Shape 36">
              <a:extLst>
                <a:ext uri="{FF2B5EF4-FFF2-40B4-BE49-F238E27FC236}">
                  <a16:creationId xmlns:a16="http://schemas.microsoft.com/office/drawing/2014/main" id="{1AC3A0D5-429F-4012-AA4F-83DAFAC0BD81}"/>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6" name="Freeform: Shape 35">
              <a:extLst>
                <a:ext uri="{FF2B5EF4-FFF2-40B4-BE49-F238E27FC236}">
                  <a16:creationId xmlns:a16="http://schemas.microsoft.com/office/drawing/2014/main" id="{25EFB076-D1ED-4593-9F3B-B890A85B1EBB}"/>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63" name="Rectangle: Rounded Corners 62">
              <a:extLst>
                <a:ext uri="{FF2B5EF4-FFF2-40B4-BE49-F238E27FC236}">
                  <a16:creationId xmlns:a16="http://schemas.microsoft.com/office/drawing/2014/main" id="{82C5E286-1365-420B-A028-355296CAD58A}"/>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Content Placeholder 2">
            <a:extLst>
              <a:ext uri="{FF2B5EF4-FFF2-40B4-BE49-F238E27FC236}">
                <a16:creationId xmlns:a16="http://schemas.microsoft.com/office/drawing/2014/main" id="{D10F0732-4ECC-4E7D-93D7-6284C9D8785C}"/>
              </a:ext>
            </a:extLst>
          </p:cNvPr>
          <p:cNvSpPr>
            <a:spLocks noGrp="1"/>
          </p:cNvSpPr>
          <p:nvPr userDrawn="1">
            <p:ph idx="16"/>
          </p:nvPr>
        </p:nvSpPr>
        <p:spPr>
          <a:xfrm>
            <a:off x="5039999" y="1152000"/>
            <a:ext cx="6731998"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AC6AF2E-AC43-4738-A923-C55F94E38F0E}"/>
              </a:ext>
            </a:extLst>
          </p:cNvPr>
          <p:cNvSpPr>
            <a:spLocks noGrp="1"/>
          </p:cNvSpPr>
          <p:nvPr>
            <p:ph type="dt" sz="half" idx="17"/>
          </p:nvPr>
        </p:nvSpPr>
        <p:spPr/>
        <p:txBody>
          <a:bodyPr/>
          <a:lstStyle/>
          <a:p>
            <a:fld id="{5153B417-8A84-4C41-8D56-9D3B1732BDA6}" type="datetime2">
              <a:rPr lang="en-US" smtClean="0"/>
              <a:t>Friday, August 7, 2020</a:t>
            </a:fld>
            <a:endParaRPr lang="en-ZA" dirty="0"/>
          </a:p>
        </p:txBody>
      </p:sp>
      <p:sp>
        <p:nvSpPr>
          <p:cNvPr id="8" name="Footer Placeholder 7">
            <a:extLst>
              <a:ext uri="{FF2B5EF4-FFF2-40B4-BE49-F238E27FC236}">
                <a16:creationId xmlns:a16="http://schemas.microsoft.com/office/drawing/2014/main" id="{B4CCC8E3-519C-49CF-A862-25394A930E5D}"/>
              </a:ext>
            </a:extLst>
          </p:cNvPr>
          <p:cNvSpPr>
            <a:spLocks noGrp="1"/>
          </p:cNvSpPr>
          <p:nvPr>
            <p:ph type="ftr" sz="quarter" idx="18"/>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04765B39-C44C-4229-B701-EF14824AE15D}"/>
              </a:ext>
            </a:extLst>
          </p:cNvPr>
          <p:cNvSpPr>
            <a:spLocks noGrp="1"/>
          </p:cNvSpPr>
          <p:nvPr>
            <p:ph type="sldNum" sz="quarter" idx="19"/>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a16="http://schemas.microsoft.com/office/drawing/2014/main" id="{685384CB-63E9-4A4B-8E90-44E0EAE4A2A7}"/>
              </a:ext>
            </a:extLst>
          </p:cNvPr>
          <p:cNvSpPr>
            <a:spLocks noGrp="1"/>
          </p:cNvSpPr>
          <p:nvPr>
            <p:ph type="title"/>
          </p:nvPr>
        </p:nvSpPr>
        <p:spPr>
          <a:xfrm>
            <a:off x="5039999" y="432000"/>
            <a:ext cx="6731998" cy="720000"/>
          </a:xfrm>
        </p:spPr>
        <p:txBody>
          <a:bodyPr/>
          <a:lstStyle/>
          <a:p>
            <a:r>
              <a:rPr lang="en-US" dirty="0"/>
              <a:t>Click to edit Master title style</a:t>
            </a:r>
            <a:endParaRPr lang="en-ZA" dirty="0"/>
          </a:p>
        </p:txBody>
      </p:sp>
    </p:spTree>
    <p:extLst>
      <p:ext uri="{BB962C8B-B14F-4D97-AF65-F5344CB8AC3E}">
        <p14:creationId xmlns:p14="http://schemas.microsoft.com/office/powerpoint/2010/main" val="3613247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OS Regular Middle + Content">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9527E132-2CFE-4389-B103-E1865A2CEC4A}"/>
              </a:ext>
            </a:extLst>
          </p:cNvPr>
          <p:cNvGrpSpPr>
            <a:grpSpLocks noChangeAspect="1"/>
          </p:cNvGrpSpPr>
          <p:nvPr userDrawn="1"/>
        </p:nvGrpSpPr>
        <p:grpSpPr>
          <a:xfrm>
            <a:off x="4782000" y="1009125"/>
            <a:ext cx="2628000" cy="5270207"/>
            <a:chOff x="4582258" y="530932"/>
            <a:chExt cx="2785004" cy="5585066"/>
          </a:xfrm>
        </p:grpSpPr>
        <p:sp>
          <p:nvSpPr>
            <p:cNvPr id="62" name="Rounded Rectangle 17">
              <a:extLst>
                <a:ext uri="{FF2B5EF4-FFF2-40B4-BE49-F238E27FC236}">
                  <a16:creationId xmlns:a16="http://schemas.microsoft.com/office/drawing/2014/main" id="{F8196A97-9D54-4903-8A00-4777666A3E6B}"/>
                </a:ext>
              </a:extLst>
            </p:cNvPr>
            <p:cNvSpPr/>
            <p:nvPr/>
          </p:nvSpPr>
          <p:spPr>
            <a:xfrm rot="5400000">
              <a:off x="7134090"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a16="http://schemas.microsoft.com/office/drawing/2014/main" id="{050B42B9-BEE7-4315-BE94-837D81A55729}"/>
                </a:ext>
              </a:extLst>
            </p:cNvPr>
            <p:cNvSpPr/>
            <p:nvPr/>
          </p:nvSpPr>
          <p:spPr>
            <a:xfrm rot="5400000">
              <a:off x="4401943" y="2400595"/>
              <a:ext cx="441879" cy="71884"/>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a16="http://schemas.microsoft.com/office/drawing/2014/main" id="{295C19A2-D0DA-4A17-B599-A42FCB7F8D3F}"/>
                </a:ext>
              </a:extLst>
            </p:cNvPr>
            <p:cNvSpPr/>
            <p:nvPr/>
          </p:nvSpPr>
          <p:spPr>
            <a:xfrm rot="5400000">
              <a:off x="4494917"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a16="http://schemas.microsoft.com/office/drawing/2014/main" id="{59F63E7E-B888-41E8-A609-C705EEDA9839}"/>
                </a:ext>
              </a:extLst>
            </p:cNvPr>
            <p:cNvSpPr/>
            <p:nvPr/>
          </p:nvSpPr>
          <p:spPr>
            <a:xfrm rot="5400000">
              <a:off x="4417280" y="1887372"/>
              <a:ext cx="406525" cy="76567"/>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a16="http://schemas.microsoft.com/office/drawing/2014/main" id="{7E5D33F0-1DAF-4486-84A5-53B881EE1ADC}"/>
                </a:ext>
              </a:extLst>
            </p:cNvPr>
            <p:cNvSpPr/>
            <p:nvPr/>
          </p:nvSpPr>
          <p:spPr>
            <a:xfrm>
              <a:off x="4615633" y="530932"/>
              <a:ext cx="2723749"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a16="http://schemas.microsoft.com/office/drawing/2014/main" id="{C0C4D3FC-DF5F-4799-B58D-20A86286488E}"/>
                </a:ext>
              </a:extLst>
            </p:cNvPr>
            <p:cNvSpPr/>
            <p:nvPr/>
          </p:nvSpPr>
          <p:spPr>
            <a:xfrm>
              <a:off x="4684415" y="590545"/>
              <a:ext cx="2586185"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id="{60E0396E-27C9-4274-8567-FC83EA2AACBD}"/>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id="{658C262E-A9BA-404E-9262-047898F30077}"/>
                </a:ext>
              </a:extLst>
            </p:cNvPr>
            <p:cNvSpPr/>
            <p:nvPr/>
          </p:nvSpPr>
          <p:spPr>
            <a:xfrm>
              <a:off x="5951670" y="692917"/>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a16="http://schemas.microsoft.com/office/drawing/2014/main" id="{32DD7020-729D-4F5B-AB61-EA8984D79F81}"/>
                </a:ext>
              </a:extLst>
            </p:cNvPr>
            <p:cNvSpPr/>
            <p:nvPr/>
          </p:nvSpPr>
          <p:spPr>
            <a:xfrm>
              <a:off x="5747248" y="871516"/>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a16="http://schemas.microsoft.com/office/drawing/2014/main" id="{4B42A47E-25F3-4395-B66E-33EFC4E11FB4}"/>
                </a:ext>
              </a:extLst>
            </p:cNvPr>
            <p:cNvSpPr/>
            <p:nvPr/>
          </p:nvSpPr>
          <p:spPr>
            <a:xfrm rot="8100000">
              <a:off x="5755077"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a16="http://schemas.microsoft.com/office/drawing/2014/main" id="{92F124EB-3D0F-4131-9CC4-05F634D91EFF}"/>
                </a:ext>
              </a:extLst>
            </p:cNvPr>
            <p:cNvSpPr/>
            <p:nvPr/>
          </p:nvSpPr>
          <p:spPr>
            <a:xfrm>
              <a:off x="4768469"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9"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7C6E31A-4D59-415C-8936-B0FF58552FE9}"/>
              </a:ext>
            </a:extLst>
          </p:cNvPr>
          <p:cNvSpPr>
            <a:spLocks noGrp="1"/>
          </p:cNvSpPr>
          <p:nvPr>
            <p:ph idx="17"/>
          </p:nvPr>
        </p:nvSpPr>
        <p:spPr>
          <a:xfrm>
            <a:off x="7811997"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1D336647-449A-4F1D-ABBC-2E35C0B4DECF}"/>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8" name="Date Placeholder 7">
            <a:extLst>
              <a:ext uri="{FF2B5EF4-FFF2-40B4-BE49-F238E27FC236}">
                <a16:creationId xmlns:a16="http://schemas.microsoft.com/office/drawing/2014/main" id="{FD6A0CE5-700B-4F95-865A-101A69C62E61}"/>
              </a:ext>
            </a:extLst>
          </p:cNvPr>
          <p:cNvSpPr>
            <a:spLocks noGrp="1"/>
          </p:cNvSpPr>
          <p:nvPr>
            <p:ph type="dt" sz="half" idx="18"/>
          </p:nvPr>
        </p:nvSpPr>
        <p:spPr/>
        <p:txBody>
          <a:bodyPr/>
          <a:lstStyle/>
          <a:p>
            <a:fld id="{FC9F3193-2D63-4C63-B9F0-990174C8EF9B}" type="datetime2">
              <a:rPr lang="en-US" smtClean="0"/>
              <a:t>Friday, August 7, 2020</a:t>
            </a:fld>
            <a:endParaRPr lang="en-ZA" dirty="0"/>
          </a:p>
        </p:txBody>
      </p:sp>
      <p:sp>
        <p:nvSpPr>
          <p:cNvPr id="9" name="Footer Placeholder 8">
            <a:extLst>
              <a:ext uri="{FF2B5EF4-FFF2-40B4-BE49-F238E27FC236}">
                <a16:creationId xmlns:a16="http://schemas.microsoft.com/office/drawing/2014/main" id="{7EE251E2-A0FE-4ECB-AC74-1BE44A50BB3D}"/>
              </a:ext>
            </a:extLst>
          </p:cNvPr>
          <p:cNvSpPr>
            <a:spLocks noGrp="1"/>
          </p:cNvSpPr>
          <p:nvPr>
            <p:ph type="ftr" sz="quarter" idx="19"/>
          </p:nvPr>
        </p:nvSpPr>
        <p:spPr/>
        <p:txBody>
          <a:bodyPr/>
          <a:lstStyle/>
          <a:p>
            <a:r>
              <a:rPr lang="en-ZA"/>
              <a:t>© Copyright 2018 - Your Company Name</a:t>
            </a:r>
            <a:endParaRPr lang="en-ZA" dirty="0"/>
          </a:p>
        </p:txBody>
      </p:sp>
      <p:sp>
        <p:nvSpPr>
          <p:cNvPr id="10" name="Slide Number Placeholder 9">
            <a:extLst>
              <a:ext uri="{FF2B5EF4-FFF2-40B4-BE49-F238E27FC236}">
                <a16:creationId xmlns:a16="http://schemas.microsoft.com/office/drawing/2014/main" id="{27339A42-CC01-431F-AC89-3B4DB407397F}"/>
              </a:ext>
            </a:extLst>
          </p:cNvPr>
          <p:cNvSpPr>
            <a:spLocks noGrp="1"/>
          </p:cNvSpPr>
          <p:nvPr>
            <p:ph type="sldNum" sz="quarter" idx="20"/>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858495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Bottom">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559A65-AA9D-4ED4-B11E-3E9A1BF421D1}"/>
              </a:ext>
            </a:extLst>
          </p:cNvPr>
          <p:cNvSpPr/>
          <p:nvPr userDrawn="1"/>
        </p:nvSpPr>
        <p:spPr>
          <a:xfrm>
            <a:off x="180000" y="180001"/>
            <a:ext cx="11828094" cy="6233588"/>
          </a:xfrm>
          <a:prstGeom prst="rect">
            <a:avLst/>
          </a:prstGeom>
          <a:gradFill>
            <a:gsLst>
              <a:gs pos="0">
                <a:schemeClr val="accent1">
                  <a:alpha val="50000"/>
                </a:schemeClr>
              </a:gs>
              <a:gs pos="100000">
                <a:schemeClr val="accent6">
                  <a:lumMod val="50000"/>
                  <a:alpha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ctrTitle"/>
          </p:nvPr>
        </p:nvSpPr>
        <p:spPr>
          <a:xfrm>
            <a:off x="2847113" y="3152775"/>
            <a:ext cx="6497775" cy="1906725"/>
          </a:xfrm>
          <a:ln w="3175">
            <a:solidFill>
              <a:schemeClr val="bg1"/>
            </a:solidFill>
          </a:ln>
        </p:spPr>
        <p:txBody>
          <a:bodyPr lIns="288000" tIns="288000" rIns="288000" bIns="828000" anchor="b">
            <a:normAutofit/>
          </a:bodyPr>
          <a:lstStyle>
            <a:lvl1pPr algn="l">
              <a:lnSpc>
                <a:spcPct val="100000"/>
              </a:lnSpc>
              <a:defRPr sz="24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847113" y="4362451"/>
            <a:ext cx="6497775" cy="697049"/>
          </a:xfrm>
        </p:spPr>
        <p:txBody>
          <a:bodyPr lIns="288000" tIns="0" rIns="288000">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F28106C9-E1EB-4527-A3B8-4D28F29F239E}"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id="{06627487-F2F5-46E9-B388-366DC61E3172}"/>
              </a:ext>
            </a:extLst>
          </p:cNvPr>
          <p:cNvSpPr/>
          <p:nvPr userDrawn="1"/>
        </p:nvSpPr>
        <p:spPr>
          <a:xfrm>
            <a:off x="2703113" y="30087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F101AB0A-7301-46DF-868E-E52C895B62BC}"/>
              </a:ext>
            </a:extLst>
          </p:cNvPr>
          <p:cNvSpPr/>
          <p:nvPr userDrawn="1"/>
        </p:nvSpPr>
        <p:spPr>
          <a:xfrm>
            <a:off x="2847113" y="2864362"/>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11127238-2050-4413-A22C-0B705416FA9B}"/>
              </a:ext>
            </a:extLst>
          </p:cNvPr>
          <p:cNvSpPr/>
          <p:nvPr userDrawn="1"/>
        </p:nvSpPr>
        <p:spPr>
          <a:xfrm>
            <a:off x="7455696" y="3076186"/>
            <a:ext cx="1889194"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85204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OS Regular Grid + Content">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9527E132-2CFE-4389-B103-E1865A2CEC4A}"/>
              </a:ext>
            </a:extLst>
          </p:cNvPr>
          <p:cNvGrpSpPr>
            <a:grpSpLocks noChangeAspect="1"/>
          </p:cNvGrpSpPr>
          <p:nvPr userDrawn="1"/>
        </p:nvGrpSpPr>
        <p:grpSpPr>
          <a:xfrm>
            <a:off x="4782000" y="1009125"/>
            <a:ext cx="2628000" cy="5270207"/>
            <a:chOff x="4582258" y="530932"/>
            <a:chExt cx="2785004" cy="5585066"/>
          </a:xfrm>
        </p:grpSpPr>
        <p:sp>
          <p:nvSpPr>
            <p:cNvPr id="62" name="Rounded Rectangle 17">
              <a:extLst>
                <a:ext uri="{FF2B5EF4-FFF2-40B4-BE49-F238E27FC236}">
                  <a16:creationId xmlns:a16="http://schemas.microsoft.com/office/drawing/2014/main" id="{F8196A97-9D54-4903-8A00-4777666A3E6B}"/>
                </a:ext>
              </a:extLst>
            </p:cNvPr>
            <p:cNvSpPr/>
            <p:nvPr/>
          </p:nvSpPr>
          <p:spPr>
            <a:xfrm rot="5400000">
              <a:off x="7134090"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a16="http://schemas.microsoft.com/office/drawing/2014/main" id="{050B42B9-BEE7-4315-BE94-837D81A55729}"/>
                </a:ext>
              </a:extLst>
            </p:cNvPr>
            <p:cNvSpPr/>
            <p:nvPr/>
          </p:nvSpPr>
          <p:spPr>
            <a:xfrm rot="5400000">
              <a:off x="4401943" y="2400595"/>
              <a:ext cx="441879" cy="71884"/>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a16="http://schemas.microsoft.com/office/drawing/2014/main" id="{295C19A2-D0DA-4A17-B599-A42FCB7F8D3F}"/>
                </a:ext>
              </a:extLst>
            </p:cNvPr>
            <p:cNvSpPr/>
            <p:nvPr/>
          </p:nvSpPr>
          <p:spPr>
            <a:xfrm rot="5400000">
              <a:off x="4494917"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a16="http://schemas.microsoft.com/office/drawing/2014/main" id="{59F63E7E-B888-41E8-A609-C705EEDA9839}"/>
                </a:ext>
              </a:extLst>
            </p:cNvPr>
            <p:cNvSpPr/>
            <p:nvPr/>
          </p:nvSpPr>
          <p:spPr>
            <a:xfrm rot="5400000">
              <a:off x="4417280" y="1887372"/>
              <a:ext cx="406525" cy="76567"/>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a16="http://schemas.microsoft.com/office/drawing/2014/main" id="{7E5D33F0-1DAF-4486-84A5-53B881EE1ADC}"/>
                </a:ext>
              </a:extLst>
            </p:cNvPr>
            <p:cNvSpPr/>
            <p:nvPr/>
          </p:nvSpPr>
          <p:spPr>
            <a:xfrm>
              <a:off x="4615633" y="530932"/>
              <a:ext cx="2723749"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a16="http://schemas.microsoft.com/office/drawing/2014/main" id="{C0C4D3FC-DF5F-4799-B58D-20A86286488E}"/>
                </a:ext>
              </a:extLst>
            </p:cNvPr>
            <p:cNvSpPr/>
            <p:nvPr/>
          </p:nvSpPr>
          <p:spPr>
            <a:xfrm>
              <a:off x="4684415" y="590545"/>
              <a:ext cx="2586185"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id="{60E0396E-27C9-4274-8567-FC83EA2AACBD}"/>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id="{658C262E-A9BA-404E-9262-047898F30077}"/>
                </a:ext>
              </a:extLst>
            </p:cNvPr>
            <p:cNvSpPr/>
            <p:nvPr/>
          </p:nvSpPr>
          <p:spPr>
            <a:xfrm>
              <a:off x="5951670" y="692917"/>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a16="http://schemas.microsoft.com/office/drawing/2014/main" id="{32DD7020-729D-4F5B-AB61-EA8984D79F81}"/>
                </a:ext>
              </a:extLst>
            </p:cNvPr>
            <p:cNvSpPr/>
            <p:nvPr/>
          </p:nvSpPr>
          <p:spPr>
            <a:xfrm>
              <a:off x="5747248" y="871516"/>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a16="http://schemas.microsoft.com/office/drawing/2014/main" id="{4B42A47E-25F3-4395-B66E-33EFC4E11FB4}"/>
                </a:ext>
              </a:extLst>
            </p:cNvPr>
            <p:cNvSpPr/>
            <p:nvPr/>
          </p:nvSpPr>
          <p:spPr>
            <a:xfrm rot="8100000">
              <a:off x="5755077"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a16="http://schemas.microsoft.com/office/drawing/2014/main" id="{92F124EB-3D0F-4131-9CC4-05F634D91EFF}"/>
                </a:ext>
              </a:extLst>
            </p:cNvPr>
            <p:cNvSpPr/>
            <p:nvPr/>
          </p:nvSpPr>
          <p:spPr>
            <a:xfrm>
              <a:off x="4768469"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9"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7C6E31A-4D59-415C-8936-B0FF58552FE9}"/>
              </a:ext>
            </a:extLst>
          </p:cNvPr>
          <p:cNvSpPr>
            <a:spLocks noGrp="1"/>
          </p:cNvSpPr>
          <p:nvPr>
            <p:ph idx="17"/>
          </p:nvPr>
        </p:nvSpPr>
        <p:spPr>
          <a:xfrm>
            <a:off x="7811997"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oup 19">
            <a:extLst>
              <a:ext uri="{FF2B5EF4-FFF2-40B4-BE49-F238E27FC236}">
                <a16:creationId xmlns:a16="http://schemas.microsoft.com/office/drawing/2014/main" id="{F0C98BE0-00A7-425A-AF15-5AEA1681ED53}"/>
              </a:ext>
            </a:extLst>
          </p:cNvPr>
          <p:cNvGrpSpPr/>
          <p:nvPr userDrawn="1"/>
        </p:nvGrpSpPr>
        <p:grpSpPr>
          <a:xfrm>
            <a:off x="4952064" y="1634400"/>
            <a:ext cx="2287873" cy="4032000"/>
            <a:chOff x="3402000" y="1634400"/>
            <a:chExt cx="2287873" cy="4032000"/>
          </a:xfrm>
        </p:grpSpPr>
        <p:sp>
          <p:nvSpPr>
            <p:cNvPr id="21" name="Rectangle 20">
              <a:extLst>
                <a:ext uri="{FF2B5EF4-FFF2-40B4-BE49-F238E27FC236}">
                  <a16:creationId xmlns:a16="http://schemas.microsoft.com/office/drawing/2014/main" id="{CF1FA594-884C-455E-A1B9-9C8E4F01E0F4}"/>
                </a:ext>
              </a:extLst>
            </p:cNvPr>
            <p:cNvSpPr/>
            <p:nvPr/>
          </p:nvSpPr>
          <p:spPr>
            <a:xfrm>
              <a:off x="3402000" y="1769043"/>
              <a:ext cx="2287873" cy="258078"/>
            </a:xfrm>
            <a:prstGeom prst="rect">
              <a:avLst/>
            </a:prstGeom>
            <a:solidFill>
              <a:schemeClr val="bg1">
                <a:lumMod val="85000"/>
                <a:alpha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t>Navigation Controller</a:t>
              </a:r>
            </a:p>
          </p:txBody>
        </p:sp>
        <p:sp>
          <p:nvSpPr>
            <p:cNvPr id="22" name="Rectangle 21">
              <a:extLst>
                <a:ext uri="{FF2B5EF4-FFF2-40B4-BE49-F238E27FC236}">
                  <a16:creationId xmlns:a16="http://schemas.microsoft.com/office/drawing/2014/main" id="{F9391034-3D5E-43DB-A881-B8F962882148}"/>
                </a:ext>
              </a:extLst>
            </p:cNvPr>
            <p:cNvSpPr/>
            <p:nvPr/>
          </p:nvSpPr>
          <p:spPr>
            <a:xfrm>
              <a:off x="3402000" y="1636542"/>
              <a:ext cx="2287873" cy="131608"/>
            </a:xfrm>
            <a:prstGeom prst="rect">
              <a:avLst/>
            </a:prstGeom>
            <a:solidFill>
              <a:schemeClr val="bg1">
                <a:lumMod val="50000"/>
                <a:alpha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t>Status Bar</a:t>
              </a:r>
            </a:p>
          </p:txBody>
        </p:sp>
        <p:sp>
          <p:nvSpPr>
            <p:cNvPr id="23" name="Rectangle 22">
              <a:extLst>
                <a:ext uri="{FF2B5EF4-FFF2-40B4-BE49-F238E27FC236}">
                  <a16:creationId xmlns:a16="http://schemas.microsoft.com/office/drawing/2014/main" id="{8AA7FD5B-3588-4E42-B911-5524B7DA41CA}"/>
                </a:ext>
              </a:extLst>
            </p:cNvPr>
            <p:cNvSpPr/>
            <p:nvPr/>
          </p:nvSpPr>
          <p:spPr>
            <a:xfrm>
              <a:off x="3405028" y="5368562"/>
              <a:ext cx="2279372" cy="297838"/>
            </a:xfrm>
            <a:prstGeom prst="rect">
              <a:avLst/>
            </a:prstGeom>
            <a:solidFill>
              <a:schemeClr val="bg1">
                <a:lumMod val="85000"/>
                <a:alpha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t>Toolbar</a:t>
              </a:r>
            </a:p>
          </p:txBody>
        </p:sp>
        <p:cxnSp>
          <p:nvCxnSpPr>
            <p:cNvPr id="24" name="Straight Connector 23">
              <a:extLst>
                <a:ext uri="{FF2B5EF4-FFF2-40B4-BE49-F238E27FC236}">
                  <a16:creationId xmlns:a16="http://schemas.microsoft.com/office/drawing/2014/main" id="{3B5B56FD-0EA8-4F70-86EC-8D9FC9AD0F05}"/>
                </a:ext>
              </a:extLst>
            </p:cNvPr>
            <p:cNvCxnSpPr>
              <a:cxnSpLocks/>
            </p:cNvCxnSpPr>
            <p:nvPr/>
          </p:nvCxnSpPr>
          <p:spPr>
            <a:xfrm>
              <a:off x="3402000" y="1767390"/>
              <a:ext cx="2282400" cy="0"/>
            </a:xfrm>
            <a:prstGeom prst="line">
              <a:avLst/>
            </a:prstGeom>
            <a:ln>
              <a:solidFill>
                <a:srgbClr val="FF43C9">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D719F3-3390-4EEA-ADE4-DBB0C9F7EA1A}"/>
                </a:ext>
              </a:extLst>
            </p:cNvPr>
            <p:cNvCxnSpPr>
              <a:cxnSpLocks/>
            </p:cNvCxnSpPr>
            <p:nvPr/>
          </p:nvCxnSpPr>
          <p:spPr>
            <a:xfrm>
              <a:off x="3402000" y="2021279"/>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7521D5-BB7C-4B1B-BEF2-A97F1B62CAC7}"/>
                </a:ext>
              </a:extLst>
            </p:cNvPr>
            <p:cNvCxnSpPr>
              <a:cxnSpLocks/>
            </p:cNvCxnSpPr>
            <p:nvPr/>
          </p:nvCxnSpPr>
          <p:spPr>
            <a:xfrm>
              <a:off x="3402000" y="2287258"/>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3C8AA2D-E150-4607-A06A-B442DF089079}"/>
                </a:ext>
              </a:extLst>
            </p:cNvPr>
            <p:cNvCxnSpPr>
              <a:cxnSpLocks/>
            </p:cNvCxnSpPr>
            <p:nvPr/>
          </p:nvCxnSpPr>
          <p:spPr>
            <a:xfrm>
              <a:off x="3402000" y="2553237"/>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451A86-1350-4F34-B18B-654F34E08C5F}"/>
                </a:ext>
              </a:extLst>
            </p:cNvPr>
            <p:cNvCxnSpPr>
              <a:cxnSpLocks/>
            </p:cNvCxnSpPr>
            <p:nvPr/>
          </p:nvCxnSpPr>
          <p:spPr>
            <a:xfrm>
              <a:off x="3402000" y="2819216"/>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A48CD9-745E-4305-B56C-23A56FC10EF4}"/>
                </a:ext>
              </a:extLst>
            </p:cNvPr>
            <p:cNvCxnSpPr>
              <a:cxnSpLocks/>
            </p:cNvCxnSpPr>
            <p:nvPr/>
          </p:nvCxnSpPr>
          <p:spPr>
            <a:xfrm>
              <a:off x="3402000" y="3085195"/>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BA0064-2163-40D9-806B-6A2BA6E64620}"/>
                </a:ext>
              </a:extLst>
            </p:cNvPr>
            <p:cNvCxnSpPr>
              <a:cxnSpLocks/>
            </p:cNvCxnSpPr>
            <p:nvPr/>
          </p:nvCxnSpPr>
          <p:spPr>
            <a:xfrm>
              <a:off x="3402000" y="3351174"/>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B2E775E-4AB9-4EB4-8CA1-D9009C899821}"/>
                </a:ext>
              </a:extLst>
            </p:cNvPr>
            <p:cNvCxnSpPr>
              <a:cxnSpLocks/>
            </p:cNvCxnSpPr>
            <p:nvPr/>
          </p:nvCxnSpPr>
          <p:spPr>
            <a:xfrm>
              <a:off x="3402000" y="3617153"/>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F8000B-509F-42A7-92F2-7DC69DC059DD}"/>
                </a:ext>
              </a:extLst>
            </p:cNvPr>
            <p:cNvCxnSpPr>
              <a:cxnSpLocks/>
            </p:cNvCxnSpPr>
            <p:nvPr/>
          </p:nvCxnSpPr>
          <p:spPr>
            <a:xfrm>
              <a:off x="3402000" y="3883132"/>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1B625C-1D4E-48E4-8301-F13CC9634568}"/>
                </a:ext>
              </a:extLst>
            </p:cNvPr>
            <p:cNvCxnSpPr>
              <a:cxnSpLocks/>
            </p:cNvCxnSpPr>
            <p:nvPr/>
          </p:nvCxnSpPr>
          <p:spPr>
            <a:xfrm>
              <a:off x="3402000" y="4149111"/>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E0B7B2A-8C71-4141-8440-B28BB04533AC}"/>
                </a:ext>
              </a:extLst>
            </p:cNvPr>
            <p:cNvCxnSpPr>
              <a:cxnSpLocks/>
            </p:cNvCxnSpPr>
            <p:nvPr/>
          </p:nvCxnSpPr>
          <p:spPr>
            <a:xfrm>
              <a:off x="3402000" y="4415090"/>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3BC2547-3FBD-4000-B808-1144F91CDA6F}"/>
                </a:ext>
              </a:extLst>
            </p:cNvPr>
            <p:cNvCxnSpPr>
              <a:cxnSpLocks/>
            </p:cNvCxnSpPr>
            <p:nvPr/>
          </p:nvCxnSpPr>
          <p:spPr>
            <a:xfrm>
              <a:off x="3402000" y="4681069"/>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03141D9-9229-42F6-A2C4-3CCE0655339C}"/>
                </a:ext>
              </a:extLst>
            </p:cNvPr>
            <p:cNvCxnSpPr>
              <a:cxnSpLocks/>
            </p:cNvCxnSpPr>
            <p:nvPr/>
          </p:nvCxnSpPr>
          <p:spPr>
            <a:xfrm>
              <a:off x="3402000" y="4947048"/>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F9B672-B5C5-452E-B376-A627C5221635}"/>
                </a:ext>
              </a:extLst>
            </p:cNvPr>
            <p:cNvCxnSpPr>
              <a:cxnSpLocks/>
            </p:cNvCxnSpPr>
            <p:nvPr/>
          </p:nvCxnSpPr>
          <p:spPr>
            <a:xfrm>
              <a:off x="3402000" y="5213027"/>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52C460-232A-4AC0-9FFF-60E2EBC160AE}"/>
                </a:ext>
              </a:extLst>
            </p:cNvPr>
            <p:cNvCxnSpPr>
              <a:cxnSpLocks/>
            </p:cNvCxnSpPr>
            <p:nvPr/>
          </p:nvCxnSpPr>
          <p:spPr>
            <a:xfrm>
              <a:off x="3402000" y="5479006"/>
              <a:ext cx="2282400" cy="0"/>
            </a:xfrm>
            <a:prstGeom prst="line">
              <a:avLst/>
            </a:prstGeom>
            <a:ln>
              <a:solidFill>
                <a:srgbClr val="FF43C9">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A31506-DD5A-43A7-9A68-8E09C31C4F60}"/>
                </a:ext>
              </a:extLst>
            </p:cNvPr>
            <p:cNvCxnSpPr>
              <a:cxnSpLocks/>
            </p:cNvCxnSpPr>
            <p:nvPr/>
          </p:nvCxnSpPr>
          <p:spPr>
            <a:xfrm>
              <a:off x="3450691" y="1634400"/>
              <a:ext cx="0" cy="4032000"/>
            </a:xfrm>
            <a:prstGeom prst="line">
              <a:avLst/>
            </a:prstGeom>
            <a:ln>
              <a:solidFill>
                <a:srgbClr val="19D3E7">
                  <a:alpha val="5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B6022CD-EC3F-4477-B7F4-A357DCA2BD07}"/>
                </a:ext>
              </a:extLst>
            </p:cNvPr>
            <p:cNvCxnSpPr>
              <a:cxnSpLocks/>
            </p:cNvCxnSpPr>
            <p:nvPr/>
          </p:nvCxnSpPr>
          <p:spPr>
            <a:xfrm>
              <a:off x="5635709" y="1634400"/>
              <a:ext cx="0" cy="4032000"/>
            </a:xfrm>
            <a:prstGeom prst="line">
              <a:avLst/>
            </a:prstGeom>
            <a:ln>
              <a:solidFill>
                <a:srgbClr val="19D3E7">
                  <a:alpha val="50000"/>
                </a:srgbClr>
              </a:solidFill>
              <a:prstDash val="solid"/>
            </a:ln>
          </p:spPr>
          <p:style>
            <a:lnRef idx="1">
              <a:schemeClr val="accent1"/>
            </a:lnRef>
            <a:fillRef idx="0">
              <a:schemeClr val="accent1"/>
            </a:fillRef>
            <a:effectRef idx="0">
              <a:schemeClr val="accent1"/>
            </a:effectRef>
            <a:fontRef idx="minor">
              <a:schemeClr val="tx1"/>
            </a:fontRef>
          </p:style>
        </p:cxnSp>
      </p:grpSp>
      <p:sp>
        <p:nvSpPr>
          <p:cNvPr id="7" name="Date Placeholder 6">
            <a:extLst>
              <a:ext uri="{FF2B5EF4-FFF2-40B4-BE49-F238E27FC236}">
                <a16:creationId xmlns:a16="http://schemas.microsoft.com/office/drawing/2014/main" id="{7A269467-22A0-4428-8815-F2D756347560}"/>
              </a:ext>
            </a:extLst>
          </p:cNvPr>
          <p:cNvSpPr>
            <a:spLocks noGrp="1"/>
          </p:cNvSpPr>
          <p:nvPr>
            <p:ph type="dt" sz="half" idx="18"/>
          </p:nvPr>
        </p:nvSpPr>
        <p:spPr/>
        <p:txBody>
          <a:bodyPr/>
          <a:lstStyle/>
          <a:p>
            <a:fld id="{80E75D38-ED6D-451C-93CE-956991742846}" type="datetime2">
              <a:rPr lang="en-US" smtClean="0"/>
              <a:t>Friday, August 7, 2020</a:t>
            </a:fld>
            <a:endParaRPr lang="en-ZA" dirty="0"/>
          </a:p>
        </p:txBody>
      </p:sp>
      <p:sp>
        <p:nvSpPr>
          <p:cNvPr id="8" name="Footer Placeholder 7">
            <a:extLst>
              <a:ext uri="{FF2B5EF4-FFF2-40B4-BE49-F238E27FC236}">
                <a16:creationId xmlns:a16="http://schemas.microsoft.com/office/drawing/2014/main" id="{102272BF-27DF-4355-8561-FEA41901FA46}"/>
              </a:ext>
            </a:extLst>
          </p:cNvPr>
          <p:cNvSpPr>
            <a:spLocks noGrp="1"/>
          </p:cNvSpPr>
          <p:nvPr>
            <p:ph type="ftr" sz="quarter" idx="19"/>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3537195D-8532-44FA-9DD9-2D7E42F8E9A5}"/>
              </a:ext>
            </a:extLst>
          </p:cNvPr>
          <p:cNvSpPr>
            <a:spLocks noGrp="1"/>
          </p:cNvSpPr>
          <p:nvPr>
            <p:ph type="sldNum" sz="quarter" idx="20"/>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a16="http://schemas.microsoft.com/office/drawing/2014/main" id="{7C9036B1-B5E2-4F87-8933-BCACC4E9EEFD}"/>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801858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OS Regular Middle (Zoomed Top)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8"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7C6E31A-4D59-415C-8936-B0FF58552FE9}"/>
              </a:ext>
            </a:extLst>
          </p:cNvPr>
          <p:cNvSpPr>
            <a:spLocks noGrp="1"/>
          </p:cNvSpPr>
          <p:nvPr>
            <p:ph idx="17"/>
          </p:nvPr>
        </p:nvSpPr>
        <p:spPr>
          <a:xfrm>
            <a:off x="8531997"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D39A6AFF-3988-4D0D-B29D-5E046D3A1E54}"/>
              </a:ext>
            </a:extLst>
          </p:cNvPr>
          <p:cNvGrpSpPr/>
          <p:nvPr userDrawn="1"/>
        </p:nvGrpSpPr>
        <p:grpSpPr>
          <a:xfrm>
            <a:off x="3749146" y="983725"/>
            <a:ext cx="4693709" cy="5429863"/>
            <a:chOff x="215900" y="983725"/>
            <a:chExt cx="4693709" cy="5429863"/>
          </a:xfrm>
        </p:grpSpPr>
        <p:grpSp>
          <p:nvGrpSpPr>
            <p:cNvPr id="16" name="Group 15">
              <a:extLst>
                <a:ext uri="{FF2B5EF4-FFF2-40B4-BE49-F238E27FC236}">
                  <a16:creationId xmlns:a16="http://schemas.microsoft.com/office/drawing/2014/main" id="{EBC8829C-8C4C-45B4-AA66-B96A16090C36}"/>
                </a:ext>
              </a:extLst>
            </p:cNvPr>
            <p:cNvGrpSpPr/>
            <p:nvPr userDrawn="1"/>
          </p:nvGrpSpPr>
          <p:grpSpPr>
            <a:xfrm>
              <a:off x="431998" y="983725"/>
              <a:ext cx="4320000" cy="5404163"/>
              <a:chOff x="431998" y="1009125"/>
              <a:chExt cx="4320000" cy="5404163"/>
            </a:xfrm>
          </p:grpSpPr>
          <p:sp>
            <p:nvSpPr>
              <p:cNvPr id="18" name="Freeform: Shape 17">
                <a:extLst>
                  <a:ext uri="{FF2B5EF4-FFF2-40B4-BE49-F238E27FC236}">
                    <a16:creationId xmlns:a16="http://schemas.microsoft.com/office/drawing/2014/main" id="{7B5667D6-2836-4B31-9514-3EED1CE11CC5}"/>
                  </a:ext>
                </a:extLst>
              </p:cNvPr>
              <p:cNvSpPr/>
              <p:nvPr/>
            </p:nvSpPr>
            <p:spPr>
              <a:xfrm>
                <a:off x="483768" y="10091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19" name="Freeform: Shape 18">
                <a:extLst>
                  <a:ext uri="{FF2B5EF4-FFF2-40B4-BE49-F238E27FC236}">
                    <a16:creationId xmlns:a16="http://schemas.microsoft.com/office/drawing/2014/main" id="{2EF7AEDF-0FFD-4D52-ACD1-0AC236C26198}"/>
                  </a:ext>
                </a:extLst>
              </p:cNvPr>
              <p:cNvSpPr/>
              <p:nvPr/>
            </p:nvSpPr>
            <p:spPr>
              <a:xfrm>
                <a:off x="590460" y="11015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7" name="Oval 26">
                <a:extLst>
                  <a:ext uri="{FF2B5EF4-FFF2-40B4-BE49-F238E27FC236}">
                    <a16:creationId xmlns:a16="http://schemas.microsoft.com/office/drawing/2014/main" id="{82862AC5-E6CC-4DDB-A4B1-6B53446624BE}"/>
                  </a:ext>
                </a:extLst>
              </p:cNvPr>
              <p:cNvSpPr/>
              <p:nvPr/>
            </p:nvSpPr>
            <p:spPr>
              <a:xfrm>
                <a:off x="2556180" y="12603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8" name="Group 27">
                <a:extLst>
                  <a:ext uri="{FF2B5EF4-FFF2-40B4-BE49-F238E27FC236}">
                    <a16:creationId xmlns:a16="http://schemas.microsoft.com/office/drawing/2014/main" id="{0AA8196F-2B96-47CC-8913-3445FD5B3CD7}"/>
                  </a:ext>
                </a:extLst>
              </p:cNvPr>
              <p:cNvGrpSpPr/>
              <p:nvPr userDrawn="1"/>
            </p:nvGrpSpPr>
            <p:grpSpPr>
              <a:xfrm>
                <a:off x="431998" y="1502450"/>
                <a:ext cx="4320000" cy="2805294"/>
                <a:chOff x="431998" y="1502450"/>
                <a:chExt cx="4320000" cy="2805294"/>
              </a:xfrm>
            </p:grpSpPr>
            <p:sp>
              <p:nvSpPr>
                <p:cNvPr id="30" name="Rounded Rectangle 17">
                  <a:extLst>
                    <a:ext uri="{FF2B5EF4-FFF2-40B4-BE49-F238E27FC236}">
                      <a16:creationId xmlns:a16="http://schemas.microsoft.com/office/drawing/2014/main" id="{16F82D76-C198-4F01-A370-DBB5CA81C4D9}"/>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ounded Rectangle 20">
                  <a:extLst>
                    <a:ext uri="{FF2B5EF4-FFF2-40B4-BE49-F238E27FC236}">
                      <a16:creationId xmlns:a16="http://schemas.microsoft.com/office/drawing/2014/main" id="{761A79FB-F224-428D-9223-14E2CC8E4FF0}"/>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3">
                  <a:extLst>
                    <a:ext uri="{FF2B5EF4-FFF2-40B4-BE49-F238E27FC236}">
                      <a16:creationId xmlns:a16="http://schemas.microsoft.com/office/drawing/2014/main" id="{E5E593CA-D4AE-4CC5-AD2E-852DBAFEDE83}"/>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Rounded Rectangle 4">
                  <a:extLst>
                    <a:ext uri="{FF2B5EF4-FFF2-40B4-BE49-F238E27FC236}">
                      <a16:creationId xmlns:a16="http://schemas.microsoft.com/office/drawing/2014/main" id="{02B027C0-341C-49F0-82ED-021E3C9EBEA0}"/>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a16="http://schemas.microsoft.com/office/drawing/2014/main" id="{B9D5BD63-D7E9-4734-B2C7-7402DE172AF5}"/>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Rounded Rectangle 11">
                  <a:extLst>
                    <a:ext uri="{FF2B5EF4-FFF2-40B4-BE49-F238E27FC236}">
                      <a16:creationId xmlns:a16="http://schemas.microsoft.com/office/drawing/2014/main" id="{3A41EBF7-1E51-4558-8AED-0A25C5E76CF1}"/>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9" name="Freeform: Shape 28">
                <a:extLst>
                  <a:ext uri="{FF2B5EF4-FFF2-40B4-BE49-F238E27FC236}">
                    <a16:creationId xmlns:a16="http://schemas.microsoft.com/office/drawing/2014/main" id="{179DBC48-AF81-4716-AFC9-4F50FBFDEEC1}"/>
                  </a:ext>
                </a:extLst>
              </p:cNvPr>
              <p:cNvSpPr/>
              <p:nvPr/>
            </p:nvSpPr>
            <p:spPr>
              <a:xfrm>
                <a:off x="720838" y="20366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17" name="Rectangle 16">
              <a:extLst>
                <a:ext uri="{FF2B5EF4-FFF2-40B4-BE49-F238E27FC236}">
                  <a16:creationId xmlns:a16="http://schemas.microsoft.com/office/drawing/2014/main" id="{1D75F686-1BEA-4758-9066-7B888D043DBC}"/>
                </a:ext>
              </a:extLst>
            </p:cNvPr>
            <p:cNvSpPr/>
            <p:nvPr userDrawn="1"/>
          </p:nvSpPr>
          <p:spPr>
            <a:xfrm>
              <a:off x="215900" y="4600575"/>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7" name="Title 6">
            <a:extLst>
              <a:ext uri="{FF2B5EF4-FFF2-40B4-BE49-F238E27FC236}">
                <a16:creationId xmlns:a16="http://schemas.microsoft.com/office/drawing/2014/main" id="{A8AED7EC-4EE8-46ED-AB39-9DB8C63498D9}"/>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8" name="Date Placeholder 7">
            <a:extLst>
              <a:ext uri="{FF2B5EF4-FFF2-40B4-BE49-F238E27FC236}">
                <a16:creationId xmlns:a16="http://schemas.microsoft.com/office/drawing/2014/main" id="{2B17377A-8A9E-4FF2-86BD-4039B61CBB23}"/>
              </a:ext>
            </a:extLst>
          </p:cNvPr>
          <p:cNvSpPr>
            <a:spLocks noGrp="1"/>
          </p:cNvSpPr>
          <p:nvPr>
            <p:ph type="dt" sz="half" idx="18"/>
          </p:nvPr>
        </p:nvSpPr>
        <p:spPr/>
        <p:txBody>
          <a:bodyPr/>
          <a:lstStyle/>
          <a:p>
            <a:fld id="{76A74899-1E11-4359-891A-379D38177806}" type="datetime2">
              <a:rPr lang="en-US" smtClean="0"/>
              <a:t>Friday, August 7, 2020</a:t>
            </a:fld>
            <a:endParaRPr lang="en-ZA" dirty="0"/>
          </a:p>
        </p:txBody>
      </p:sp>
      <p:sp>
        <p:nvSpPr>
          <p:cNvPr id="9" name="Footer Placeholder 8">
            <a:extLst>
              <a:ext uri="{FF2B5EF4-FFF2-40B4-BE49-F238E27FC236}">
                <a16:creationId xmlns:a16="http://schemas.microsoft.com/office/drawing/2014/main" id="{E3289A40-66C3-4E2F-B53B-0D69D9868514}"/>
              </a:ext>
            </a:extLst>
          </p:cNvPr>
          <p:cNvSpPr>
            <a:spLocks noGrp="1"/>
          </p:cNvSpPr>
          <p:nvPr>
            <p:ph type="ftr" sz="quarter" idx="19"/>
          </p:nvPr>
        </p:nvSpPr>
        <p:spPr/>
        <p:txBody>
          <a:bodyPr/>
          <a:lstStyle/>
          <a:p>
            <a:r>
              <a:rPr lang="en-ZA"/>
              <a:t>© Copyright 2018 - Your Company Name</a:t>
            </a:r>
            <a:endParaRPr lang="en-ZA" dirty="0"/>
          </a:p>
        </p:txBody>
      </p:sp>
      <p:sp>
        <p:nvSpPr>
          <p:cNvPr id="10" name="Slide Number Placeholder 9">
            <a:extLst>
              <a:ext uri="{FF2B5EF4-FFF2-40B4-BE49-F238E27FC236}">
                <a16:creationId xmlns:a16="http://schemas.microsoft.com/office/drawing/2014/main" id="{EEF2F00D-6550-4DEE-9662-5F87FB46F69C}"/>
              </a:ext>
            </a:extLst>
          </p:cNvPr>
          <p:cNvSpPr>
            <a:spLocks noGrp="1"/>
          </p:cNvSpPr>
          <p:nvPr>
            <p:ph type="sldNum" sz="quarter" idx="20"/>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995917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OS Regular Middle (Zoomed Bottom) + Content">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CEF7A00-5A4B-4B29-BB96-31BBF63A0DB6}"/>
              </a:ext>
            </a:extLst>
          </p:cNvPr>
          <p:cNvGrpSpPr/>
          <p:nvPr userDrawn="1"/>
        </p:nvGrpSpPr>
        <p:grpSpPr>
          <a:xfrm>
            <a:off x="3749146" y="982600"/>
            <a:ext cx="4693709" cy="5369506"/>
            <a:chOff x="215900" y="982600"/>
            <a:chExt cx="4693709" cy="5369506"/>
          </a:xfrm>
        </p:grpSpPr>
        <p:grpSp>
          <p:nvGrpSpPr>
            <p:cNvPr id="21" name="Group 20">
              <a:extLst>
                <a:ext uri="{FF2B5EF4-FFF2-40B4-BE49-F238E27FC236}">
                  <a16:creationId xmlns:a16="http://schemas.microsoft.com/office/drawing/2014/main" id="{CF26E0C3-C384-491D-9AEE-E25ED15D6C51}"/>
                </a:ext>
              </a:extLst>
            </p:cNvPr>
            <p:cNvGrpSpPr/>
            <p:nvPr userDrawn="1"/>
          </p:nvGrpSpPr>
          <p:grpSpPr>
            <a:xfrm>
              <a:off x="483769" y="1008000"/>
              <a:ext cx="4224983" cy="5344106"/>
              <a:chOff x="483769" y="961748"/>
              <a:chExt cx="4224983" cy="5344106"/>
            </a:xfrm>
          </p:grpSpPr>
          <p:sp>
            <p:nvSpPr>
              <p:cNvPr id="23" name="Freeform: Shape 22">
                <a:extLst>
                  <a:ext uri="{FF2B5EF4-FFF2-40B4-BE49-F238E27FC236}">
                    <a16:creationId xmlns:a16="http://schemas.microsoft.com/office/drawing/2014/main" id="{8839AE1B-9A4B-47A7-A11A-AF97BF1D6ADB}"/>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4" name="Freeform: Shape 23">
                <a:extLst>
                  <a:ext uri="{FF2B5EF4-FFF2-40B4-BE49-F238E27FC236}">
                    <a16:creationId xmlns:a16="http://schemas.microsoft.com/office/drawing/2014/main" id="{7C1637DB-EE5D-4E40-B3C3-7ED5CD21200C}"/>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5" name="Oval 24">
                <a:extLst>
                  <a:ext uri="{FF2B5EF4-FFF2-40B4-BE49-F238E27FC236}">
                    <a16:creationId xmlns:a16="http://schemas.microsoft.com/office/drawing/2014/main" id="{B1FBA7DD-104E-4CB7-BD21-6F9BF3A3A940}"/>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a:extLst>
                  <a:ext uri="{FF2B5EF4-FFF2-40B4-BE49-F238E27FC236}">
                    <a16:creationId xmlns:a16="http://schemas.microsoft.com/office/drawing/2014/main" id="{F26BE8E8-EF47-4571-A9AE-30C17B11A084}"/>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22" name="Rectangle 21">
              <a:extLst>
                <a:ext uri="{FF2B5EF4-FFF2-40B4-BE49-F238E27FC236}">
                  <a16:creationId xmlns:a16="http://schemas.microsoft.com/office/drawing/2014/main" id="{4DEBA371-3F5B-497B-9E39-0824264B83C6}"/>
                </a:ext>
              </a:extLst>
            </p:cNvPr>
            <p:cNvSpPr/>
            <p:nvPr userDrawn="1"/>
          </p:nvSpPr>
          <p:spPr>
            <a:xfrm rot="10800000">
              <a:off x="215900" y="982600"/>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8"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7C6E31A-4D59-415C-8936-B0FF58552FE9}"/>
              </a:ext>
            </a:extLst>
          </p:cNvPr>
          <p:cNvSpPr>
            <a:spLocks noGrp="1"/>
          </p:cNvSpPr>
          <p:nvPr>
            <p:ph idx="17"/>
          </p:nvPr>
        </p:nvSpPr>
        <p:spPr>
          <a:xfrm>
            <a:off x="8531997"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7EAA4FA-E4AD-4ABD-990F-29E93EF65574}"/>
              </a:ext>
            </a:extLst>
          </p:cNvPr>
          <p:cNvSpPr>
            <a:spLocks noGrp="1"/>
          </p:cNvSpPr>
          <p:nvPr>
            <p:ph type="dt" sz="half" idx="18"/>
          </p:nvPr>
        </p:nvSpPr>
        <p:spPr/>
        <p:txBody>
          <a:bodyPr/>
          <a:lstStyle/>
          <a:p>
            <a:fld id="{71FECF05-DDDD-471C-9522-0A97A50E2536}" type="datetime2">
              <a:rPr lang="en-US" smtClean="0"/>
              <a:t>Friday, August 7, 2020</a:t>
            </a:fld>
            <a:endParaRPr lang="en-ZA" dirty="0"/>
          </a:p>
        </p:txBody>
      </p:sp>
      <p:sp>
        <p:nvSpPr>
          <p:cNvPr id="8" name="Footer Placeholder 7">
            <a:extLst>
              <a:ext uri="{FF2B5EF4-FFF2-40B4-BE49-F238E27FC236}">
                <a16:creationId xmlns:a16="http://schemas.microsoft.com/office/drawing/2014/main" id="{70DFCC46-0FDD-4B8A-A971-6BC6F9CFB389}"/>
              </a:ext>
            </a:extLst>
          </p:cNvPr>
          <p:cNvSpPr>
            <a:spLocks noGrp="1"/>
          </p:cNvSpPr>
          <p:nvPr>
            <p:ph type="ftr" sz="quarter" idx="19"/>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FF9AE732-51FF-4F3D-9AAD-AD48B84090EF}"/>
              </a:ext>
            </a:extLst>
          </p:cNvPr>
          <p:cNvSpPr>
            <a:spLocks noGrp="1"/>
          </p:cNvSpPr>
          <p:nvPr>
            <p:ph type="sldNum" sz="quarter" idx="20"/>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a16="http://schemas.microsoft.com/office/drawing/2014/main" id="{70A0F374-5E6F-4F2D-88B9-A74932309B3A}"/>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30674970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S Regular Middle (Zoomed Middle) + Content">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77C6E31A-4D59-415C-8936-B0FF58552FE9}"/>
              </a:ext>
            </a:extLst>
          </p:cNvPr>
          <p:cNvSpPr>
            <a:spLocks noGrp="1"/>
          </p:cNvSpPr>
          <p:nvPr>
            <p:ph idx="17"/>
          </p:nvPr>
        </p:nvSpPr>
        <p:spPr>
          <a:xfrm>
            <a:off x="8531997"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973B6820-48CD-465A-A2CF-FC0E7C4D445A}"/>
              </a:ext>
            </a:extLst>
          </p:cNvPr>
          <p:cNvGrpSpPr/>
          <p:nvPr userDrawn="1"/>
        </p:nvGrpSpPr>
        <p:grpSpPr>
          <a:xfrm>
            <a:off x="3936000" y="-52659"/>
            <a:ext cx="4320000" cy="6928614"/>
            <a:chOff x="432000" y="-52659"/>
            <a:chExt cx="4320000" cy="6928614"/>
          </a:xfrm>
        </p:grpSpPr>
        <p:sp>
          <p:nvSpPr>
            <p:cNvPr id="16" name="Rounded Rectangle 17">
              <a:extLst>
                <a:ext uri="{FF2B5EF4-FFF2-40B4-BE49-F238E27FC236}">
                  <a16:creationId xmlns:a16="http://schemas.microsoft.com/office/drawing/2014/main" id="{EFF1F929-4AD0-4422-99E8-83A1D34CCAF0}"/>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ounded Rectangle 20">
              <a:extLst>
                <a:ext uri="{FF2B5EF4-FFF2-40B4-BE49-F238E27FC236}">
                  <a16:creationId xmlns:a16="http://schemas.microsoft.com/office/drawing/2014/main" id="{20EBA393-D84E-4B63-BDCA-8D81950C00BE}"/>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ounded Rectangle 3">
              <a:extLst>
                <a:ext uri="{FF2B5EF4-FFF2-40B4-BE49-F238E27FC236}">
                  <a16:creationId xmlns:a16="http://schemas.microsoft.com/office/drawing/2014/main" id="{5AB01FAC-D5E7-4032-BAB4-1F663E15D853}"/>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ounded Rectangle 4">
              <a:extLst>
                <a:ext uri="{FF2B5EF4-FFF2-40B4-BE49-F238E27FC236}">
                  <a16:creationId xmlns:a16="http://schemas.microsoft.com/office/drawing/2014/main" id="{57677C59-5DC7-4FA2-97FF-2F1604809A06}"/>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a16="http://schemas.microsoft.com/office/drawing/2014/main" id="{0480F77D-C084-4362-BB81-F4C122CD488E}"/>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8" name="Freeform: Shape 27">
              <a:extLst>
                <a:ext uri="{FF2B5EF4-FFF2-40B4-BE49-F238E27FC236}">
                  <a16:creationId xmlns:a16="http://schemas.microsoft.com/office/drawing/2014/main" id="{D901BA30-D1AC-4E1E-9013-242EF1472D0F}"/>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9" name="Rectangle: Rounded Corners 28">
              <a:extLst>
                <a:ext uri="{FF2B5EF4-FFF2-40B4-BE49-F238E27FC236}">
                  <a16:creationId xmlns:a16="http://schemas.microsoft.com/office/drawing/2014/main" id="{82C0314B-6F9E-424E-A9E8-FC2D2FD88294}"/>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Title 2">
            <a:extLst>
              <a:ext uri="{FF2B5EF4-FFF2-40B4-BE49-F238E27FC236}">
                <a16:creationId xmlns:a16="http://schemas.microsoft.com/office/drawing/2014/main" id="{A8A8523C-D2CC-44EA-BEBB-19B611266737}"/>
              </a:ext>
            </a:extLst>
          </p:cNvPr>
          <p:cNvSpPr>
            <a:spLocks noGrp="1"/>
          </p:cNvSpPr>
          <p:nvPr>
            <p:ph type="title"/>
          </p:nvPr>
        </p:nvSpPr>
        <p:spPr>
          <a:xfrm>
            <a:off x="431999" y="1152000"/>
            <a:ext cx="3240000" cy="720000"/>
          </a:xfrm>
        </p:spPr>
        <p:txBody>
          <a:bodyPr/>
          <a:lstStyle/>
          <a:p>
            <a:r>
              <a:rPr lang="en-US" dirty="0"/>
              <a:t>Click to edit Master title style</a:t>
            </a:r>
            <a:endParaRPr lang="en-ZA" dirty="0"/>
          </a:p>
        </p:txBody>
      </p:sp>
      <p:sp>
        <p:nvSpPr>
          <p:cNvPr id="7" name="Date Placeholder 6">
            <a:extLst>
              <a:ext uri="{FF2B5EF4-FFF2-40B4-BE49-F238E27FC236}">
                <a16:creationId xmlns:a16="http://schemas.microsoft.com/office/drawing/2014/main" id="{2800DDC0-F14B-4C71-AA22-7E18EAA47EB2}"/>
              </a:ext>
            </a:extLst>
          </p:cNvPr>
          <p:cNvSpPr>
            <a:spLocks noGrp="1"/>
          </p:cNvSpPr>
          <p:nvPr>
            <p:ph type="dt" sz="half" idx="18"/>
          </p:nvPr>
        </p:nvSpPr>
        <p:spPr/>
        <p:txBody>
          <a:bodyPr/>
          <a:lstStyle/>
          <a:p>
            <a:fld id="{38EB3A25-EBB0-4313-96AC-6062AF621C16}" type="datetime2">
              <a:rPr lang="en-US" smtClean="0"/>
              <a:t>Friday, August 7, 2020</a:t>
            </a:fld>
            <a:endParaRPr lang="en-ZA" dirty="0"/>
          </a:p>
        </p:txBody>
      </p:sp>
      <p:sp>
        <p:nvSpPr>
          <p:cNvPr id="8" name="Footer Placeholder 7">
            <a:extLst>
              <a:ext uri="{FF2B5EF4-FFF2-40B4-BE49-F238E27FC236}">
                <a16:creationId xmlns:a16="http://schemas.microsoft.com/office/drawing/2014/main" id="{15AFFBD9-F630-4504-8D94-104A30B9B96B}"/>
              </a:ext>
            </a:extLst>
          </p:cNvPr>
          <p:cNvSpPr>
            <a:spLocks noGrp="1"/>
          </p:cNvSpPr>
          <p:nvPr>
            <p:ph type="ftr" sz="quarter" idx="19"/>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FE027123-403F-4407-94D2-E3F8411A4995}"/>
              </a:ext>
            </a:extLst>
          </p:cNvPr>
          <p:cNvSpPr>
            <a:spLocks noGrp="1"/>
          </p:cNvSpPr>
          <p:nvPr>
            <p:ph type="sldNum" sz="quarter" idx="20"/>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612606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S Regular Right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9" y="1152000"/>
            <a:ext cx="85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9" name="Group 48">
            <a:extLst>
              <a:ext uri="{FF2B5EF4-FFF2-40B4-BE49-F238E27FC236}">
                <a16:creationId xmlns:a16="http://schemas.microsoft.com/office/drawing/2014/main" id="{946361DC-B61C-47EF-9DED-F331A1D157C8}"/>
              </a:ext>
            </a:extLst>
          </p:cNvPr>
          <p:cNvGrpSpPr>
            <a:grpSpLocks noChangeAspect="1"/>
          </p:cNvGrpSpPr>
          <p:nvPr userDrawn="1"/>
        </p:nvGrpSpPr>
        <p:grpSpPr>
          <a:xfrm>
            <a:off x="9143997" y="1009125"/>
            <a:ext cx="2628000" cy="5270207"/>
            <a:chOff x="4582260" y="530932"/>
            <a:chExt cx="2785005" cy="5585066"/>
          </a:xfrm>
        </p:grpSpPr>
        <p:sp>
          <p:nvSpPr>
            <p:cNvPr id="50" name="Rounded Rectangle 17">
              <a:extLst>
                <a:ext uri="{FF2B5EF4-FFF2-40B4-BE49-F238E27FC236}">
                  <a16:creationId xmlns:a16="http://schemas.microsoft.com/office/drawing/2014/main" id="{67CF4262-C07A-4E43-8F7E-3727E79DECF4}"/>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a16="http://schemas.microsoft.com/office/drawing/2014/main" id="{5965DC0D-730C-4E11-887C-2158459FE47B}"/>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a16="http://schemas.microsoft.com/office/drawing/2014/main" id="{ACD64708-8BB6-49E4-911D-699845305EA0}"/>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a16="http://schemas.microsoft.com/office/drawing/2014/main" id="{F9E79CB8-A73C-4335-BF20-095D2751C27E}"/>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a16="http://schemas.microsoft.com/office/drawing/2014/main" id="{D33ACB21-A851-44DF-B1DD-068608DD0BDA}"/>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a16="http://schemas.microsoft.com/office/drawing/2014/main" id="{2AF44B6B-C379-494D-A560-394CAC745848}"/>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a16="http://schemas.microsoft.com/office/drawing/2014/main" id="{7AFF5EB6-1E06-4450-A8F3-EF858C9F65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a16="http://schemas.microsoft.com/office/drawing/2014/main" id="{2481334D-66FB-4D71-A778-4764FA03C49E}"/>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a16="http://schemas.microsoft.com/office/drawing/2014/main" id="{6C4A8495-0C2D-443F-BD29-73AC1992DA5E}"/>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25AD5138-DB42-4444-97D1-6B6B15C6216B}"/>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a16="http://schemas.microsoft.com/office/drawing/2014/main" id="{0C634C90-2640-4ACE-A54D-98C5C153E46C}"/>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 name="Title 6">
            <a:extLst>
              <a:ext uri="{FF2B5EF4-FFF2-40B4-BE49-F238E27FC236}">
                <a16:creationId xmlns:a16="http://schemas.microsoft.com/office/drawing/2014/main" id="{94B8E332-A895-4E56-A725-5E239FF4E3F2}"/>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8" name="Date Placeholder 7">
            <a:extLst>
              <a:ext uri="{FF2B5EF4-FFF2-40B4-BE49-F238E27FC236}">
                <a16:creationId xmlns:a16="http://schemas.microsoft.com/office/drawing/2014/main" id="{EFE1E05C-5925-444F-9CD3-C147A731115B}"/>
              </a:ext>
            </a:extLst>
          </p:cNvPr>
          <p:cNvSpPr>
            <a:spLocks noGrp="1"/>
          </p:cNvSpPr>
          <p:nvPr>
            <p:ph type="dt" sz="half" idx="10"/>
          </p:nvPr>
        </p:nvSpPr>
        <p:spPr/>
        <p:txBody>
          <a:bodyPr/>
          <a:lstStyle/>
          <a:p>
            <a:fld id="{9213A192-3DDF-41A5-907E-12C6B21672B7}" type="datetime2">
              <a:rPr lang="en-US" smtClean="0"/>
              <a:t>Friday, August 7, 2020</a:t>
            </a:fld>
            <a:endParaRPr lang="en-ZA" dirty="0"/>
          </a:p>
        </p:txBody>
      </p:sp>
      <p:sp>
        <p:nvSpPr>
          <p:cNvPr id="9" name="Footer Placeholder 8">
            <a:extLst>
              <a:ext uri="{FF2B5EF4-FFF2-40B4-BE49-F238E27FC236}">
                <a16:creationId xmlns:a16="http://schemas.microsoft.com/office/drawing/2014/main" id="{2A66E19E-5273-4EE7-AD09-9BD13D5F4317}"/>
              </a:ext>
            </a:extLst>
          </p:cNvPr>
          <p:cNvSpPr>
            <a:spLocks noGrp="1"/>
          </p:cNvSpPr>
          <p:nvPr>
            <p:ph type="ftr" sz="quarter" idx="11"/>
          </p:nvPr>
        </p:nvSpPr>
        <p:spPr/>
        <p:txBody>
          <a:bodyPr/>
          <a:lstStyle/>
          <a:p>
            <a:r>
              <a:rPr lang="en-ZA"/>
              <a:t>© Copyright 2018 - Your Company Name</a:t>
            </a:r>
            <a:endParaRPr lang="en-ZA" dirty="0"/>
          </a:p>
        </p:txBody>
      </p:sp>
      <p:sp>
        <p:nvSpPr>
          <p:cNvPr id="10" name="Slide Number Placeholder 9">
            <a:extLst>
              <a:ext uri="{FF2B5EF4-FFF2-40B4-BE49-F238E27FC236}">
                <a16:creationId xmlns:a16="http://schemas.microsoft.com/office/drawing/2014/main" id="{4C5AA651-ADD3-43BB-B66C-CF0218324105}"/>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8933527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OS Regular Right (Zoomed Top) + Content">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702B2C5E-7E24-4DDC-BDE1-A76A54A425E7}"/>
              </a:ext>
            </a:extLst>
          </p:cNvPr>
          <p:cNvSpPr/>
          <p:nvPr/>
        </p:nvSpPr>
        <p:spPr>
          <a:xfrm>
            <a:off x="6444181" y="12349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8" name="Group 7">
            <a:extLst>
              <a:ext uri="{FF2B5EF4-FFF2-40B4-BE49-F238E27FC236}">
                <a16:creationId xmlns:a16="http://schemas.microsoft.com/office/drawing/2014/main" id="{F2A90BE2-0624-41D5-BC98-9C823C8BC4B8}"/>
              </a:ext>
            </a:extLst>
          </p:cNvPr>
          <p:cNvGrpSpPr/>
          <p:nvPr userDrawn="1"/>
        </p:nvGrpSpPr>
        <p:grpSpPr>
          <a:xfrm>
            <a:off x="7379997" y="983725"/>
            <a:ext cx="4392000" cy="5429863"/>
            <a:chOff x="4212742" y="983725"/>
            <a:chExt cx="4392000" cy="5429863"/>
          </a:xfrm>
        </p:grpSpPr>
        <p:grpSp>
          <p:nvGrpSpPr>
            <p:cNvPr id="7" name="Group 6">
              <a:extLst>
                <a:ext uri="{FF2B5EF4-FFF2-40B4-BE49-F238E27FC236}">
                  <a16:creationId xmlns:a16="http://schemas.microsoft.com/office/drawing/2014/main" id="{15345B08-479A-420D-BC58-92B6E6BBE8E1}"/>
                </a:ext>
              </a:extLst>
            </p:cNvPr>
            <p:cNvGrpSpPr/>
            <p:nvPr userDrawn="1"/>
          </p:nvGrpSpPr>
          <p:grpSpPr>
            <a:xfrm>
              <a:off x="4248742" y="983725"/>
              <a:ext cx="4320000" cy="5404163"/>
              <a:chOff x="4319999" y="983725"/>
              <a:chExt cx="4320000" cy="5404163"/>
            </a:xfrm>
          </p:grpSpPr>
          <p:sp>
            <p:nvSpPr>
              <p:cNvPr id="22" name="Freeform: Shape 21">
                <a:extLst>
                  <a:ext uri="{FF2B5EF4-FFF2-40B4-BE49-F238E27FC236}">
                    <a16:creationId xmlns:a16="http://schemas.microsoft.com/office/drawing/2014/main" id="{83F06E3A-78EC-46EE-868F-F8AF1692E440}"/>
                  </a:ext>
                </a:extLst>
              </p:cNvPr>
              <p:cNvSpPr/>
              <p:nvPr/>
            </p:nvSpPr>
            <p:spPr>
              <a:xfrm>
                <a:off x="4371769" y="9837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3" name="Freeform: Shape 22">
                <a:extLst>
                  <a:ext uri="{FF2B5EF4-FFF2-40B4-BE49-F238E27FC236}">
                    <a16:creationId xmlns:a16="http://schemas.microsoft.com/office/drawing/2014/main" id="{85B86FDD-3056-485D-8A1C-8ADDC311453F}"/>
                  </a:ext>
                </a:extLst>
              </p:cNvPr>
              <p:cNvSpPr/>
              <p:nvPr/>
            </p:nvSpPr>
            <p:spPr>
              <a:xfrm>
                <a:off x="4478461" y="10761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nvGrpSpPr>
              <p:cNvPr id="25" name="Group 24">
                <a:extLst>
                  <a:ext uri="{FF2B5EF4-FFF2-40B4-BE49-F238E27FC236}">
                    <a16:creationId xmlns:a16="http://schemas.microsoft.com/office/drawing/2014/main" id="{FD53DD93-B64D-4320-91CD-29B9486D10E2}"/>
                  </a:ext>
                </a:extLst>
              </p:cNvPr>
              <p:cNvGrpSpPr/>
              <p:nvPr userDrawn="1"/>
            </p:nvGrpSpPr>
            <p:grpSpPr>
              <a:xfrm>
                <a:off x="4319999" y="1477050"/>
                <a:ext cx="4320000" cy="2805294"/>
                <a:chOff x="431998" y="1502450"/>
                <a:chExt cx="4320000" cy="2805294"/>
              </a:xfrm>
            </p:grpSpPr>
            <p:sp>
              <p:nvSpPr>
                <p:cNvPr id="27" name="Rounded Rectangle 17">
                  <a:extLst>
                    <a:ext uri="{FF2B5EF4-FFF2-40B4-BE49-F238E27FC236}">
                      <a16:creationId xmlns:a16="http://schemas.microsoft.com/office/drawing/2014/main" id="{7569224F-1ECD-4800-BB3B-86BE697B3C21}"/>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Rounded Rectangle 20">
                  <a:extLst>
                    <a:ext uri="{FF2B5EF4-FFF2-40B4-BE49-F238E27FC236}">
                      <a16:creationId xmlns:a16="http://schemas.microsoft.com/office/drawing/2014/main" id="{B544AC76-AA74-4B10-8D50-62F6F625879C}"/>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ounded Rectangle 3">
                  <a:extLst>
                    <a:ext uri="{FF2B5EF4-FFF2-40B4-BE49-F238E27FC236}">
                      <a16:creationId xmlns:a16="http://schemas.microsoft.com/office/drawing/2014/main" id="{E6396AB3-00B3-4A6E-8EBD-6A252A8A0279}"/>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Rounded Rectangle 4">
                  <a:extLst>
                    <a:ext uri="{FF2B5EF4-FFF2-40B4-BE49-F238E27FC236}">
                      <a16:creationId xmlns:a16="http://schemas.microsoft.com/office/drawing/2014/main" id="{0E199434-BB90-408B-8839-EB3588BC2C2E}"/>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Oval 30">
                  <a:extLst>
                    <a:ext uri="{FF2B5EF4-FFF2-40B4-BE49-F238E27FC236}">
                      <a16:creationId xmlns:a16="http://schemas.microsoft.com/office/drawing/2014/main" id="{3C6F9425-ADE4-4243-AEE8-FE1BBDEDFE13}"/>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11">
                  <a:extLst>
                    <a:ext uri="{FF2B5EF4-FFF2-40B4-BE49-F238E27FC236}">
                      <a16:creationId xmlns:a16="http://schemas.microsoft.com/office/drawing/2014/main" id="{E7AEBDDC-22E1-45F7-96AB-164308201F57}"/>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6" name="Freeform: Shape 25">
                <a:extLst>
                  <a:ext uri="{FF2B5EF4-FFF2-40B4-BE49-F238E27FC236}">
                    <a16:creationId xmlns:a16="http://schemas.microsoft.com/office/drawing/2014/main" id="{16FFF1CC-96E1-4B42-8410-E1BA926DCBA3}"/>
                  </a:ext>
                </a:extLst>
              </p:cNvPr>
              <p:cNvSpPr/>
              <p:nvPr/>
            </p:nvSpPr>
            <p:spPr>
              <a:xfrm>
                <a:off x="4608839" y="20112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21" name="Rectangle 20">
              <a:extLst>
                <a:ext uri="{FF2B5EF4-FFF2-40B4-BE49-F238E27FC236}">
                  <a16:creationId xmlns:a16="http://schemas.microsoft.com/office/drawing/2014/main" id="{B49E760B-D82D-4082-BF90-84084DBD65D8}"/>
                </a:ext>
              </a:extLst>
            </p:cNvPr>
            <p:cNvSpPr/>
            <p:nvPr userDrawn="1"/>
          </p:nvSpPr>
          <p:spPr>
            <a:xfrm>
              <a:off x="4212742" y="4600575"/>
              <a:ext cx="4392000"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3" name="Content Placeholder 2"/>
          <p:cNvSpPr>
            <a:spLocks noGrp="1"/>
          </p:cNvSpPr>
          <p:nvPr userDrawn="1">
            <p:ph idx="1"/>
          </p:nvPr>
        </p:nvSpPr>
        <p:spPr>
          <a:xfrm>
            <a:off x="431999" y="1152000"/>
            <a:ext cx="67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Oval 34">
            <a:extLst>
              <a:ext uri="{FF2B5EF4-FFF2-40B4-BE49-F238E27FC236}">
                <a16:creationId xmlns:a16="http://schemas.microsoft.com/office/drawing/2014/main" id="{611DC821-8B00-4849-912A-2EEB35A9ADC1}"/>
              </a:ext>
            </a:extLst>
          </p:cNvPr>
          <p:cNvSpPr/>
          <p:nvPr userDrawn="1"/>
        </p:nvSpPr>
        <p:spPr>
          <a:xfrm>
            <a:off x="6363839" y="12349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Date Placeholder 8">
            <a:extLst>
              <a:ext uri="{FF2B5EF4-FFF2-40B4-BE49-F238E27FC236}">
                <a16:creationId xmlns:a16="http://schemas.microsoft.com/office/drawing/2014/main" id="{C8AE1949-A9A3-448E-903F-097B9786E7AB}"/>
              </a:ext>
            </a:extLst>
          </p:cNvPr>
          <p:cNvSpPr>
            <a:spLocks noGrp="1"/>
          </p:cNvSpPr>
          <p:nvPr>
            <p:ph type="dt" sz="half" idx="10"/>
          </p:nvPr>
        </p:nvSpPr>
        <p:spPr/>
        <p:txBody>
          <a:bodyPr/>
          <a:lstStyle/>
          <a:p>
            <a:fld id="{C994C245-8919-4470-9C89-7586967A4243}" type="datetime2">
              <a:rPr lang="en-US" smtClean="0"/>
              <a:t>Friday, August 7, 2020</a:t>
            </a:fld>
            <a:endParaRPr lang="en-ZA" dirty="0"/>
          </a:p>
        </p:txBody>
      </p:sp>
      <p:sp>
        <p:nvSpPr>
          <p:cNvPr id="10" name="Footer Placeholder 9">
            <a:extLst>
              <a:ext uri="{FF2B5EF4-FFF2-40B4-BE49-F238E27FC236}">
                <a16:creationId xmlns:a16="http://schemas.microsoft.com/office/drawing/2014/main" id="{8CFE7E98-F49F-4E49-AD93-8AF990793211}"/>
              </a:ext>
            </a:extLst>
          </p:cNvPr>
          <p:cNvSpPr>
            <a:spLocks noGrp="1"/>
          </p:cNvSpPr>
          <p:nvPr>
            <p:ph type="ftr" sz="quarter" idx="11"/>
          </p:nvPr>
        </p:nvSpPr>
        <p:spPr/>
        <p:txBody>
          <a:bodyPr/>
          <a:lstStyle/>
          <a:p>
            <a:r>
              <a:rPr lang="en-ZA"/>
              <a:t>© Copyright 2018 - Your Company Name</a:t>
            </a:r>
            <a:endParaRPr lang="en-ZA" dirty="0"/>
          </a:p>
        </p:txBody>
      </p:sp>
      <p:sp>
        <p:nvSpPr>
          <p:cNvPr id="11" name="Slide Number Placeholder 10">
            <a:extLst>
              <a:ext uri="{FF2B5EF4-FFF2-40B4-BE49-F238E27FC236}">
                <a16:creationId xmlns:a16="http://schemas.microsoft.com/office/drawing/2014/main" id="{7A44DF11-1CA2-4DD8-A30E-1388404514C7}"/>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12" name="Title 11">
            <a:extLst>
              <a:ext uri="{FF2B5EF4-FFF2-40B4-BE49-F238E27FC236}">
                <a16:creationId xmlns:a16="http://schemas.microsoft.com/office/drawing/2014/main" id="{0DE9DE11-2F1B-46F6-A286-1DDA99B364FB}"/>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2202443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OS Regular Right (Zoomed Bottom) +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96FF626-993D-4468-9019-5C73CBA490D7}"/>
              </a:ext>
            </a:extLst>
          </p:cNvPr>
          <p:cNvGrpSpPr/>
          <p:nvPr userDrawn="1"/>
        </p:nvGrpSpPr>
        <p:grpSpPr>
          <a:xfrm>
            <a:off x="7379997" y="982600"/>
            <a:ext cx="4392000" cy="5369506"/>
            <a:chOff x="500688" y="982600"/>
            <a:chExt cx="4392000" cy="5369506"/>
          </a:xfrm>
        </p:grpSpPr>
        <p:grpSp>
          <p:nvGrpSpPr>
            <p:cNvPr id="34" name="Group 33">
              <a:extLst>
                <a:ext uri="{FF2B5EF4-FFF2-40B4-BE49-F238E27FC236}">
                  <a16:creationId xmlns:a16="http://schemas.microsoft.com/office/drawing/2014/main" id="{63CD2105-8AAB-44A6-A7E1-C38045E3BF80}"/>
                </a:ext>
              </a:extLst>
            </p:cNvPr>
            <p:cNvGrpSpPr/>
            <p:nvPr userDrawn="1"/>
          </p:nvGrpSpPr>
          <p:grpSpPr>
            <a:xfrm>
              <a:off x="584197" y="1008000"/>
              <a:ext cx="4224983" cy="5344106"/>
              <a:chOff x="483769" y="961748"/>
              <a:chExt cx="4224983" cy="5344106"/>
            </a:xfrm>
          </p:grpSpPr>
          <p:sp>
            <p:nvSpPr>
              <p:cNvPr id="36" name="Freeform: Shape 35">
                <a:extLst>
                  <a:ext uri="{FF2B5EF4-FFF2-40B4-BE49-F238E27FC236}">
                    <a16:creationId xmlns:a16="http://schemas.microsoft.com/office/drawing/2014/main" id="{8AB94449-ABC2-4E04-BB12-F967911F0D29}"/>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7" name="Freeform: Shape 36">
                <a:extLst>
                  <a:ext uri="{FF2B5EF4-FFF2-40B4-BE49-F238E27FC236}">
                    <a16:creationId xmlns:a16="http://schemas.microsoft.com/office/drawing/2014/main" id="{892F8E69-BE75-40DB-89CE-CB626A165DBF}"/>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8" name="Oval 37">
                <a:extLst>
                  <a:ext uri="{FF2B5EF4-FFF2-40B4-BE49-F238E27FC236}">
                    <a16:creationId xmlns:a16="http://schemas.microsoft.com/office/drawing/2014/main" id="{CF94D712-FB95-46D8-84B1-72921A326BC4}"/>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9" name="Freeform: Shape 38">
                <a:extLst>
                  <a:ext uri="{FF2B5EF4-FFF2-40B4-BE49-F238E27FC236}">
                    <a16:creationId xmlns:a16="http://schemas.microsoft.com/office/drawing/2014/main" id="{D1528D93-B229-4026-8CB7-8D443CC0487B}"/>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35" name="Rectangle 34">
              <a:extLst>
                <a:ext uri="{FF2B5EF4-FFF2-40B4-BE49-F238E27FC236}">
                  <a16:creationId xmlns:a16="http://schemas.microsoft.com/office/drawing/2014/main" id="{E23249E9-B6ED-4E30-BA31-7275D11DFB8A}"/>
                </a:ext>
              </a:extLst>
            </p:cNvPr>
            <p:cNvSpPr/>
            <p:nvPr userDrawn="1"/>
          </p:nvSpPr>
          <p:spPr>
            <a:xfrm rot="10800000">
              <a:off x="500688" y="982600"/>
              <a:ext cx="4392000"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9" y="1152000"/>
            <a:ext cx="67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675369E9-D219-433A-9048-B30D989E5E89}"/>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9" name="Date Placeholder 8">
            <a:extLst>
              <a:ext uri="{FF2B5EF4-FFF2-40B4-BE49-F238E27FC236}">
                <a16:creationId xmlns:a16="http://schemas.microsoft.com/office/drawing/2014/main" id="{52CA3ED7-BF0A-482C-8261-C6FB6AE00193}"/>
              </a:ext>
            </a:extLst>
          </p:cNvPr>
          <p:cNvSpPr>
            <a:spLocks noGrp="1"/>
          </p:cNvSpPr>
          <p:nvPr>
            <p:ph type="dt" sz="half" idx="10"/>
          </p:nvPr>
        </p:nvSpPr>
        <p:spPr/>
        <p:txBody>
          <a:bodyPr/>
          <a:lstStyle/>
          <a:p>
            <a:fld id="{4E531D70-E17F-4126-B8B2-9D01E51EE1BA}" type="datetime2">
              <a:rPr lang="en-US" smtClean="0"/>
              <a:t>Friday, August 7, 2020</a:t>
            </a:fld>
            <a:endParaRPr lang="en-ZA" dirty="0"/>
          </a:p>
        </p:txBody>
      </p:sp>
      <p:sp>
        <p:nvSpPr>
          <p:cNvPr id="10" name="Footer Placeholder 9">
            <a:extLst>
              <a:ext uri="{FF2B5EF4-FFF2-40B4-BE49-F238E27FC236}">
                <a16:creationId xmlns:a16="http://schemas.microsoft.com/office/drawing/2014/main" id="{9C2361A6-A720-4DB8-B512-12F2213FD059}"/>
              </a:ext>
            </a:extLst>
          </p:cNvPr>
          <p:cNvSpPr>
            <a:spLocks noGrp="1"/>
          </p:cNvSpPr>
          <p:nvPr>
            <p:ph type="ftr" sz="quarter" idx="11"/>
          </p:nvPr>
        </p:nvSpPr>
        <p:spPr/>
        <p:txBody>
          <a:bodyPr/>
          <a:lstStyle/>
          <a:p>
            <a:r>
              <a:rPr lang="en-ZA"/>
              <a:t>© Copyright 2018 - Your Company Name</a:t>
            </a:r>
            <a:endParaRPr lang="en-ZA" dirty="0"/>
          </a:p>
        </p:txBody>
      </p:sp>
      <p:sp>
        <p:nvSpPr>
          <p:cNvPr id="11" name="Slide Number Placeholder 10">
            <a:extLst>
              <a:ext uri="{FF2B5EF4-FFF2-40B4-BE49-F238E27FC236}">
                <a16:creationId xmlns:a16="http://schemas.microsoft.com/office/drawing/2014/main" id="{1347E1AD-8655-4D7E-A890-EB0F8F69D028}"/>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2779155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OS Regular Right (Zoomed Midd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9" y="1152000"/>
            <a:ext cx="67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3" name="Group 32">
            <a:extLst>
              <a:ext uri="{FF2B5EF4-FFF2-40B4-BE49-F238E27FC236}">
                <a16:creationId xmlns:a16="http://schemas.microsoft.com/office/drawing/2014/main" id="{B8DDA436-464E-4E14-A251-94A68ECC878B}"/>
              </a:ext>
            </a:extLst>
          </p:cNvPr>
          <p:cNvGrpSpPr/>
          <p:nvPr userDrawn="1"/>
        </p:nvGrpSpPr>
        <p:grpSpPr>
          <a:xfrm>
            <a:off x="7451997" y="-52659"/>
            <a:ext cx="4320000" cy="6928614"/>
            <a:chOff x="432000" y="-52659"/>
            <a:chExt cx="4320000" cy="6928614"/>
          </a:xfrm>
        </p:grpSpPr>
        <p:sp>
          <p:nvSpPr>
            <p:cNvPr id="34" name="Rounded Rectangle 17">
              <a:extLst>
                <a:ext uri="{FF2B5EF4-FFF2-40B4-BE49-F238E27FC236}">
                  <a16:creationId xmlns:a16="http://schemas.microsoft.com/office/drawing/2014/main" id="{CF069AAF-84EF-49F9-A0DE-A3661C173E76}"/>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Rounded Rectangle 20">
              <a:extLst>
                <a:ext uri="{FF2B5EF4-FFF2-40B4-BE49-F238E27FC236}">
                  <a16:creationId xmlns:a16="http://schemas.microsoft.com/office/drawing/2014/main" id="{7B84C621-870C-41D6-8126-5628F01408F4}"/>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Rounded Rectangle 3">
              <a:extLst>
                <a:ext uri="{FF2B5EF4-FFF2-40B4-BE49-F238E27FC236}">
                  <a16:creationId xmlns:a16="http://schemas.microsoft.com/office/drawing/2014/main" id="{7AA5578F-94E8-4CB7-BFB5-0482D0271119}"/>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Rounded Rectangle 4">
              <a:extLst>
                <a:ext uri="{FF2B5EF4-FFF2-40B4-BE49-F238E27FC236}">
                  <a16:creationId xmlns:a16="http://schemas.microsoft.com/office/drawing/2014/main" id="{D1B6BA1D-D18B-466F-9C4C-856DC4A0259C}"/>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8" name="Freeform: Shape 37">
              <a:extLst>
                <a:ext uri="{FF2B5EF4-FFF2-40B4-BE49-F238E27FC236}">
                  <a16:creationId xmlns:a16="http://schemas.microsoft.com/office/drawing/2014/main" id="{B23624D5-E812-4FC4-920E-A53CF07EA4C7}"/>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9" name="Freeform: Shape 38">
              <a:extLst>
                <a:ext uri="{FF2B5EF4-FFF2-40B4-BE49-F238E27FC236}">
                  <a16:creationId xmlns:a16="http://schemas.microsoft.com/office/drawing/2014/main" id="{C2951CB0-A311-484F-97C8-4ECD9BA87220}"/>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0" name="Rectangle: Rounded Corners 39">
              <a:extLst>
                <a:ext uri="{FF2B5EF4-FFF2-40B4-BE49-F238E27FC236}">
                  <a16:creationId xmlns:a16="http://schemas.microsoft.com/office/drawing/2014/main" id="{215D669F-BFFD-4170-943F-C838C5C50B1F}"/>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 name="Date Placeholder 6">
            <a:extLst>
              <a:ext uri="{FF2B5EF4-FFF2-40B4-BE49-F238E27FC236}">
                <a16:creationId xmlns:a16="http://schemas.microsoft.com/office/drawing/2014/main" id="{4851C783-FEFB-417F-AC31-3076FAF9BD49}"/>
              </a:ext>
            </a:extLst>
          </p:cNvPr>
          <p:cNvSpPr>
            <a:spLocks noGrp="1"/>
          </p:cNvSpPr>
          <p:nvPr>
            <p:ph type="dt" sz="half" idx="10"/>
          </p:nvPr>
        </p:nvSpPr>
        <p:spPr/>
        <p:txBody>
          <a:bodyPr/>
          <a:lstStyle/>
          <a:p>
            <a:fld id="{282205EE-807B-40F7-BDA1-78C0D07DFBA0}" type="datetime2">
              <a:rPr lang="en-US" smtClean="0"/>
              <a:t>Friday, August 7, 2020</a:t>
            </a:fld>
            <a:endParaRPr lang="en-ZA" dirty="0"/>
          </a:p>
        </p:txBody>
      </p:sp>
      <p:sp>
        <p:nvSpPr>
          <p:cNvPr id="8" name="Footer Placeholder 7">
            <a:extLst>
              <a:ext uri="{FF2B5EF4-FFF2-40B4-BE49-F238E27FC236}">
                <a16:creationId xmlns:a16="http://schemas.microsoft.com/office/drawing/2014/main" id="{FFC9353D-9971-47AB-8EF6-6FAE11DF3C93}"/>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0BA79D9C-5381-4001-8168-4E8DAF43233D}"/>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a16="http://schemas.microsoft.com/office/drawing/2014/main" id="{D5061D36-CD90-430E-A734-EF26C1B976BE}"/>
              </a:ext>
            </a:extLst>
          </p:cNvPr>
          <p:cNvSpPr>
            <a:spLocks noGrp="1"/>
          </p:cNvSpPr>
          <p:nvPr>
            <p:ph type="title"/>
          </p:nvPr>
        </p:nvSpPr>
        <p:spPr>
          <a:xfrm>
            <a:off x="431998" y="432000"/>
            <a:ext cx="6732000" cy="720000"/>
          </a:xfrm>
        </p:spPr>
        <p:txBody>
          <a:bodyPr/>
          <a:lstStyle/>
          <a:p>
            <a:r>
              <a:rPr lang="en-US"/>
              <a:t>Click to edit Master title style</a:t>
            </a:r>
            <a:endParaRPr lang="en-ZA"/>
          </a:p>
        </p:txBody>
      </p:sp>
    </p:spTree>
    <p:extLst>
      <p:ext uri="{BB962C8B-B14F-4D97-AF65-F5344CB8AC3E}">
        <p14:creationId xmlns:p14="http://schemas.microsoft.com/office/powerpoint/2010/main" val="1180658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OS 2 X Regular Sides + Content">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946361DC-B61C-47EF-9DED-F331A1D157C8}"/>
              </a:ext>
            </a:extLst>
          </p:cNvPr>
          <p:cNvGrpSpPr>
            <a:grpSpLocks noChangeAspect="1"/>
          </p:cNvGrpSpPr>
          <p:nvPr userDrawn="1"/>
        </p:nvGrpSpPr>
        <p:grpSpPr>
          <a:xfrm>
            <a:off x="9143997" y="1009125"/>
            <a:ext cx="2628000" cy="5270207"/>
            <a:chOff x="4582260" y="530932"/>
            <a:chExt cx="2785005" cy="5585066"/>
          </a:xfrm>
        </p:grpSpPr>
        <p:sp>
          <p:nvSpPr>
            <p:cNvPr id="50" name="Rounded Rectangle 17">
              <a:extLst>
                <a:ext uri="{FF2B5EF4-FFF2-40B4-BE49-F238E27FC236}">
                  <a16:creationId xmlns:a16="http://schemas.microsoft.com/office/drawing/2014/main" id="{67CF4262-C07A-4E43-8F7E-3727E79DECF4}"/>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a16="http://schemas.microsoft.com/office/drawing/2014/main" id="{5965DC0D-730C-4E11-887C-2158459FE47B}"/>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a16="http://schemas.microsoft.com/office/drawing/2014/main" id="{ACD64708-8BB6-49E4-911D-699845305EA0}"/>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a16="http://schemas.microsoft.com/office/drawing/2014/main" id="{F9E79CB8-A73C-4335-BF20-095D2751C27E}"/>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a16="http://schemas.microsoft.com/office/drawing/2014/main" id="{D33ACB21-A851-44DF-B1DD-068608DD0BDA}"/>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a16="http://schemas.microsoft.com/office/drawing/2014/main" id="{2AF44B6B-C379-494D-A560-394CAC745848}"/>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a16="http://schemas.microsoft.com/office/drawing/2014/main" id="{7AFF5EB6-1E06-4450-A8F3-EF858C9F65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a16="http://schemas.microsoft.com/office/drawing/2014/main" id="{2481334D-66FB-4D71-A778-4764FA03C49E}"/>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a16="http://schemas.microsoft.com/office/drawing/2014/main" id="{6C4A8495-0C2D-443F-BD29-73AC1992DA5E}"/>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25AD5138-DB42-4444-97D1-6B6B15C6216B}"/>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a16="http://schemas.microsoft.com/office/drawing/2014/main" id="{0C634C90-2640-4ACE-A54D-98C5C153E46C}"/>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73" name="Group 72">
            <a:extLst>
              <a:ext uri="{FF2B5EF4-FFF2-40B4-BE49-F238E27FC236}">
                <a16:creationId xmlns:a16="http://schemas.microsoft.com/office/drawing/2014/main" id="{204C01CC-AA16-4812-B3F5-7B3715E5FAC3}"/>
              </a:ext>
            </a:extLst>
          </p:cNvPr>
          <p:cNvGrpSpPr>
            <a:grpSpLocks noChangeAspect="1"/>
          </p:cNvGrpSpPr>
          <p:nvPr userDrawn="1"/>
        </p:nvGrpSpPr>
        <p:grpSpPr>
          <a:xfrm>
            <a:off x="431999" y="1009125"/>
            <a:ext cx="2628000" cy="5270207"/>
            <a:chOff x="4582260" y="530932"/>
            <a:chExt cx="2785005" cy="5585066"/>
          </a:xfrm>
        </p:grpSpPr>
        <p:sp>
          <p:nvSpPr>
            <p:cNvPr id="74" name="Rounded Rectangle 17">
              <a:extLst>
                <a:ext uri="{FF2B5EF4-FFF2-40B4-BE49-F238E27FC236}">
                  <a16:creationId xmlns:a16="http://schemas.microsoft.com/office/drawing/2014/main" id="{785CAB86-5D6F-407E-9049-0CCA9351D94D}"/>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a16="http://schemas.microsoft.com/office/drawing/2014/main" id="{2711996A-5243-4D57-B3C6-54035EE88516}"/>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a16="http://schemas.microsoft.com/office/drawing/2014/main" id="{76B55100-D6C4-43AE-ABEB-356AA440DCD3}"/>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a16="http://schemas.microsoft.com/office/drawing/2014/main" id="{498278D1-B145-4454-9DEE-A48593DE68F7}"/>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a16="http://schemas.microsoft.com/office/drawing/2014/main" id="{84880221-8068-46EC-AF27-B9DDB1681887}"/>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a16="http://schemas.microsoft.com/office/drawing/2014/main" id="{85FD127F-6250-4B5A-95B0-A49F57F0EF94}"/>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id="{EFC163B3-37DA-40CE-B9F7-1329B1F887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a16="http://schemas.microsoft.com/office/drawing/2014/main" id="{F5E05BE5-131F-4F72-8DAF-2F8F8B9EFC28}"/>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a16="http://schemas.microsoft.com/office/drawing/2014/main" id="{656FABE4-FF99-4BC2-B806-FD016262C5E5}"/>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a16="http://schemas.microsoft.com/office/drawing/2014/main" id="{9AFB8AB0-BBF1-4638-A2FC-004F5A3090EF}"/>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a16="http://schemas.microsoft.com/office/drawing/2014/main" id="{3836A8AB-2352-4C40-B164-7660B974581A}"/>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Content Placeholder 2">
            <a:extLst>
              <a:ext uri="{FF2B5EF4-FFF2-40B4-BE49-F238E27FC236}">
                <a16:creationId xmlns:a16="http://schemas.microsoft.com/office/drawing/2014/main" id="{D10F0732-4ECC-4E7D-93D7-6284C9D8785C}"/>
              </a:ext>
            </a:extLst>
          </p:cNvPr>
          <p:cNvSpPr>
            <a:spLocks noGrp="1"/>
          </p:cNvSpPr>
          <p:nvPr>
            <p:ph idx="16"/>
          </p:nvPr>
        </p:nvSpPr>
        <p:spPr>
          <a:xfrm>
            <a:off x="3756000" y="1152000"/>
            <a:ext cx="468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8E5DAA9B-ABE5-4ECB-8C06-43406F6301B9}"/>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id="{BEF74E1B-3644-4719-AB89-C1BD54D305D6}"/>
              </a:ext>
            </a:extLst>
          </p:cNvPr>
          <p:cNvSpPr>
            <a:spLocks noGrp="1"/>
          </p:cNvSpPr>
          <p:nvPr>
            <p:ph type="dt" sz="half" idx="17"/>
          </p:nvPr>
        </p:nvSpPr>
        <p:spPr/>
        <p:txBody>
          <a:bodyPr/>
          <a:lstStyle/>
          <a:p>
            <a:fld id="{5C3C5E0C-6979-46AE-AB50-AFADDACA1B4A}" type="datetime2">
              <a:rPr lang="en-US" smtClean="0"/>
              <a:t>Friday, August 7, 2020</a:t>
            </a:fld>
            <a:endParaRPr lang="en-ZA" dirty="0"/>
          </a:p>
        </p:txBody>
      </p:sp>
      <p:sp>
        <p:nvSpPr>
          <p:cNvPr id="8" name="Footer Placeholder 7">
            <a:extLst>
              <a:ext uri="{FF2B5EF4-FFF2-40B4-BE49-F238E27FC236}">
                <a16:creationId xmlns:a16="http://schemas.microsoft.com/office/drawing/2014/main" id="{9E597D0E-5EEA-4718-838F-CF66631FF0D1}"/>
              </a:ext>
            </a:extLst>
          </p:cNvPr>
          <p:cNvSpPr>
            <a:spLocks noGrp="1"/>
          </p:cNvSpPr>
          <p:nvPr>
            <p:ph type="ftr" sz="quarter" idx="18"/>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DF187B6A-83DC-4D80-B2E9-DD7973968C72}"/>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4871285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S 3 X Regula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A96A10B-5D05-47F8-86F4-0297CC192C63}"/>
              </a:ext>
            </a:extLst>
          </p:cNvPr>
          <p:cNvGrpSpPr/>
          <p:nvPr userDrawn="1"/>
        </p:nvGrpSpPr>
        <p:grpSpPr>
          <a:xfrm>
            <a:off x="8489186" y="1009125"/>
            <a:ext cx="2627999" cy="5270207"/>
            <a:chOff x="6017783" y="1009125"/>
            <a:chExt cx="2627999" cy="5270207"/>
          </a:xfrm>
        </p:grpSpPr>
        <p:sp>
          <p:nvSpPr>
            <p:cNvPr id="50" name="Rounded Rectangle 17">
              <a:extLst>
                <a:ext uri="{FF2B5EF4-FFF2-40B4-BE49-F238E27FC236}">
                  <a16:creationId xmlns:a16="http://schemas.microsoft.com/office/drawing/2014/main" id="{67CF4262-C07A-4E43-8F7E-3727E79DECF4}"/>
                </a:ext>
              </a:extLst>
            </p:cNvPr>
            <p:cNvSpPr/>
            <p:nvPr/>
          </p:nvSpPr>
          <p:spPr>
            <a:xfrm rot="5400000">
              <a:off x="8425756" y="2296998"/>
              <a:ext cx="380342" cy="59711"/>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a16="http://schemas.microsoft.com/office/drawing/2014/main" id="{5965DC0D-730C-4E11-887C-2158459FE47B}"/>
                </a:ext>
              </a:extLst>
            </p:cNvPr>
            <p:cNvSpPr/>
            <p:nvPr/>
          </p:nvSpPr>
          <p:spPr>
            <a:xfrm rot="5400000">
              <a:off x="5847633" y="2773385"/>
              <a:ext cx="416968" cy="67832"/>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a16="http://schemas.microsoft.com/office/drawing/2014/main" id="{ACD64708-8BB6-49E4-911D-699845305EA0}"/>
                </a:ext>
              </a:extLst>
            </p:cNvPr>
            <p:cNvSpPr/>
            <p:nvPr/>
          </p:nvSpPr>
          <p:spPr>
            <a:xfrm rot="5400000">
              <a:off x="5935366" y="1756993"/>
              <a:ext cx="215095" cy="5026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a16="http://schemas.microsoft.com/office/drawing/2014/main" id="{F9E79CB8-A73C-4335-BF20-095D2751C27E}"/>
                </a:ext>
              </a:extLst>
            </p:cNvPr>
            <p:cNvSpPr/>
            <p:nvPr/>
          </p:nvSpPr>
          <p:spPr>
            <a:xfrm rot="5400000">
              <a:off x="5862105" y="2289095"/>
              <a:ext cx="383607" cy="7225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a16="http://schemas.microsoft.com/office/drawing/2014/main" id="{D33ACB21-A851-44DF-B1DD-068608DD0BDA}"/>
                </a:ext>
              </a:extLst>
            </p:cNvPr>
            <p:cNvSpPr/>
            <p:nvPr/>
          </p:nvSpPr>
          <p:spPr>
            <a:xfrm>
              <a:off x="6049276" y="1009125"/>
              <a:ext cx="2570198" cy="5270207"/>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a16="http://schemas.microsoft.com/office/drawing/2014/main" id="{2AF44B6B-C379-494D-A560-394CAC745848}"/>
                </a:ext>
              </a:extLst>
            </p:cNvPr>
            <p:cNvSpPr/>
            <p:nvPr/>
          </p:nvSpPr>
          <p:spPr>
            <a:xfrm>
              <a:off x="6114180" y="1065377"/>
              <a:ext cx="2440389" cy="5153379"/>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a16="http://schemas.microsoft.com/office/drawing/2014/main" id="{7AFF5EB6-1E06-4450-A8F3-EF858C9F6535}"/>
                </a:ext>
              </a:extLst>
            </p:cNvPr>
            <p:cNvSpPr/>
            <p:nvPr/>
          </p:nvSpPr>
          <p:spPr>
            <a:xfrm>
              <a:off x="6885452" y="1309232"/>
              <a:ext cx="78533" cy="80112"/>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a16="http://schemas.microsoft.com/office/drawing/2014/main" id="{2481334D-66FB-4D71-A778-4764FA03C49E}"/>
                </a:ext>
              </a:extLst>
            </p:cNvPr>
            <p:cNvSpPr/>
            <p:nvPr/>
          </p:nvSpPr>
          <p:spPr>
            <a:xfrm>
              <a:off x="7309993" y="1161979"/>
              <a:ext cx="48764" cy="48764"/>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a16="http://schemas.microsoft.com/office/drawing/2014/main" id="{6C4A8495-0C2D-443F-BD29-73AC1992DA5E}"/>
                </a:ext>
              </a:extLst>
            </p:cNvPr>
            <p:cNvSpPr/>
            <p:nvPr/>
          </p:nvSpPr>
          <p:spPr>
            <a:xfrm>
              <a:off x="7117095" y="1330509"/>
              <a:ext cx="434553" cy="34329"/>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25AD5138-DB42-4444-97D1-6B6B15C6216B}"/>
                </a:ext>
              </a:extLst>
            </p:cNvPr>
            <p:cNvSpPr/>
            <p:nvPr/>
          </p:nvSpPr>
          <p:spPr>
            <a:xfrm rot="8100000">
              <a:off x="7124483" y="5735914"/>
              <a:ext cx="419785" cy="419786"/>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a16="http://schemas.microsoft.com/office/drawing/2014/main" id="{0C634C90-2640-4ACE-A54D-98C5C153E46C}"/>
                </a:ext>
              </a:extLst>
            </p:cNvPr>
            <p:cNvSpPr/>
            <p:nvPr/>
          </p:nvSpPr>
          <p:spPr>
            <a:xfrm>
              <a:off x="6193494" y="1634203"/>
              <a:ext cx="2281756" cy="4032416"/>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4" name="Group 13">
            <a:extLst>
              <a:ext uri="{FF2B5EF4-FFF2-40B4-BE49-F238E27FC236}">
                <a16:creationId xmlns:a16="http://schemas.microsoft.com/office/drawing/2014/main" id="{40989D09-A569-4E44-B59D-B34B40931EA9}"/>
              </a:ext>
            </a:extLst>
          </p:cNvPr>
          <p:cNvGrpSpPr/>
          <p:nvPr userDrawn="1"/>
        </p:nvGrpSpPr>
        <p:grpSpPr>
          <a:xfrm>
            <a:off x="4784593" y="1009125"/>
            <a:ext cx="2627999" cy="5270207"/>
            <a:chOff x="3224891" y="1009125"/>
            <a:chExt cx="2627999" cy="5270207"/>
          </a:xfrm>
        </p:grpSpPr>
        <p:sp>
          <p:nvSpPr>
            <p:cNvPr id="62" name="Rounded Rectangle 17">
              <a:extLst>
                <a:ext uri="{FF2B5EF4-FFF2-40B4-BE49-F238E27FC236}">
                  <a16:creationId xmlns:a16="http://schemas.microsoft.com/office/drawing/2014/main" id="{F8196A97-9D54-4903-8A00-4777666A3E6B}"/>
                </a:ext>
              </a:extLst>
            </p:cNvPr>
            <p:cNvSpPr/>
            <p:nvPr/>
          </p:nvSpPr>
          <p:spPr>
            <a:xfrm rot="5400000">
              <a:off x="5632864" y="2296998"/>
              <a:ext cx="380342" cy="59711"/>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a16="http://schemas.microsoft.com/office/drawing/2014/main" id="{050B42B9-BEE7-4315-BE94-837D81A55729}"/>
                </a:ext>
              </a:extLst>
            </p:cNvPr>
            <p:cNvSpPr/>
            <p:nvPr userDrawn="1"/>
          </p:nvSpPr>
          <p:spPr>
            <a:xfrm rot="5400000">
              <a:off x="3054741" y="2773385"/>
              <a:ext cx="416968" cy="67832"/>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a16="http://schemas.microsoft.com/office/drawing/2014/main" id="{295C19A2-D0DA-4A17-B599-A42FCB7F8D3F}"/>
                </a:ext>
              </a:extLst>
            </p:cNvPr>
            <p:cNvSpPr/>
            <p:nvPr userDrawn="1"/>
          </p:nvSpPr>
          <p:spPr>
            <a:xfrm rot="5400000">
              <a:off x="3142474" y="1756993"/>
              <a:ext cx="215095" cy="5026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a16="http://schemas.microsoft.com/office/drawing/2014/main" id="{59F63E7E-B888-41E8-A609-C705EEDA9839}"/>
                </a:ext>
              </a:extLst>
            </p:cNvPr>
            <p:cNvSpPr/>
            <p:nvPr userDrawn="1"/>
          </p:nvSpPr>
          <p:spPr>
            <a:xfrm rot="5400000">
              <a:off x="3069213" y="2289095"/>
              <a:ext cx="383607" cy="7225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a16="http://schemas.microsoft.com/office/drawing/2014/main" id="{7E5D33F0-1DAF-4486-84A5-53B881EE1ADC}"/>
                </a:ext>
              </a:extLst>
            </p:cNvPr>
            <p:cNvSpPr/>
            <p:nvPr userDrawn="1"/>
          </p:nvSpPr>
          <p:spPr>
            <a:xfrm>
              <a:off x="3256384" y="1009125"/>
              <a:ext cx="2570198" cy="5270207"/>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a16="http://schemas.microsoft.com/office/drawing/2014/main" id="{C0C4D3FC-DF5F-4799-B58D-20A86286488E}"/>
                </a:ext>
              </a:extLst>
            </p:cNvPr>
            <p:cNvSpPr/>
            <p:nvPr userDrawn="1"/>
          </p:nvSpPr>
          <p:spPr>
            <a:xfrm>
              <a:off x="3321288" y="1065377"/>
              <a:ext cx="2440389" cy="5153379"/>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id="{60E0396E-27C9-4274-8567-FC83EA2AACBD}"/>
                </a:ext>
              </a:extLst>
            </p:cNvPr>
            <p:cNvSpPr/>
            <p:nvPr userDrawn="1"/>
          </p:nvSpPr>
          <p:spPr>
            <a:xfrm>
              <a:off x="4092560" y="1309232"/>
              <a:ext cx="78533" cy="80112"/>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id="{658C262E-A9BA-404E-9262-047898F30077}"/>
                </a:ext>
              </a:extLst>
            </p:cNvPr>
            <p:cNvSpPr/>
            <p:nvPr userDrawn="1"/>
          </p:nvSpPr>
          <p:spPr>
            <a:xfrm>
              <a:off x="4517101" y="1161979"/>
              <a:ext cx="48764" cy="48764"/>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a16="http://schemas.microsoft.com/office/drawing/2014/main" id="{32DD7020-729D-4F5B-AB61-EA8984D79F81}"/>
                </a:ext>
              </a:extLst>
            </p:cNvPr>
            <p:cNvSpPr/>
            <p:nvPr userDrawn="1"/>
          </p:nvSpPr>
          <p:spPr>
            <a:xfrm>
              <a:off x="4324203" y="1330509"/>
              <a:ext cx="434553" cy="34329"/>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a16="http://schemas.microsoft.com/office/drawing/2014/main" id="{4B42A47E-25F3-4395-B66E-33EFC4E11FB4}"/>
                </a:ext>
              </a:extLst>
            </p:cNvPr>
            <p:cNvSpPr/>
            <p:nvPr userDrawn="1"/>
          </p:nvSpPr>
          <p:spPr>
            <a:xfrm rot="8100000">
              <a:off x="4331591" y="5735914"/>
              <a:ext cx="419785" cy="419786"/>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a16="http://schemas.microsoft.com/office/drawing/2014/main" id="{92F124EB-3D0F-4131-9CC4-05F634D91EFF}"/>
                </a:ext>
              </a:extLst>
            </p:cNvPr>
            <p:cNvSpPr/>
            <p:nvPr userDrawn="1"/>
          </p:nvSpPr>
          <p:spPr>
            <a:xfrm>
              <a:off x="3400602" y="1634203"/>
              <a:ext cx="2281756" cy="4032416"/>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0" name="Group 9">
            <a:extLst>
              <a:ext uri="{FF2B5EF4-FFF2-40B4-BE49-F238E27FC236}">
                <a16:creationId xmlns:a16="http://schemas.microsoft.com/office/drawing/2014/main" id="{D749573E-962B-4EF4-9D43-6D0529085934}"/>
              </a:ext>
            </a:extLst>
          </p:cNvPr>
          <p:cNvGrpSpPr/>
          <p:nvPr userDrawn="1"/>
        </p:nvGrpSpPr>
        <p:grpSpPr>
          <a:xfrm>
            <a:off x="1080000" y="1009125"/>
            <a:ext cx="2627999" cy="5270207"/>
            <a:chOff x="431999" y="1009125"/>
            <a:chExt cx="2627999" cy="5270207"/>
          </a:xfrm>
        </p:grpSpPr>
        <p:sp>
          <p:nvSpPr>
            <p:cNvPr id="74" name="Rounded Rectangle 17">
              <a:extLst>
                <a:ext uri="{FF2B5EF4-FFF2-40B4-BE49-F238E27FC236}">
                  <a16:creationId xmlns:a16="http://schemas.microsoft.com/office/drawing/2014/main" id="{785CAB86-5D6F-407E-9049-0CCA9351D94D}"/>
                </a:ext>
              </a:extLst>
            </p:cNvPr>
            <p:cNvSpPr/>
            <p:nvPr/>
          </p:nvSpPr>
          <p:spPr>
            <a:xfrm rot="5400000">
              <a:off x="2839972" y="2296998"/>
              <a:ext cx="380342" cy="59711"/>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a16="http://schemas.microsoft.com/office/drawing/2014/main" id="{2711996A-5243-4D57-B3C6-54035EE88516}"/>
                </a:ext>
              </a:extLst>
            </p:cNvPr>
            <p:cNvSpPr/>
            <p:nvPr/>
          </p:nvSpPr>
          <p:spPr>
            <a:xfrm rot="5400000">
              <a:off x="261849" y="2773385"/>
              <a:ext cx="416968" cy="67832"/>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a16="http://schemas.microsoft.com/office/drawing/2014/main" id="{76B55100-D6C4-43AE-ABEB-356AA440DCD3}"/>
                </a:ext>
              </a:extLst>
            </p:cNvPr>
            <p:cNvSpPr/>
            <p:nvPr/>
          </p:nvSpPr>
          <p:spPr>
            <a:xfrm rot="5400000">
              <a:off x="349582" y="1756993"/>
              <a:ext cx="215095" cy="5026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a16="http://schemas.microsoft.com/office/drawing/2014/main" id="{498278D1-B145-4454-9DEE-A48593DE68F7}"/>
                </a:ext>
              </a:extLst>
            </p:cNvPr>
            <p:cNvSpPr/>
            <p:nvPr/>
          </p:nvSpPr>
          <p:spPr>
            <a:xfrm rot="5400000">
              <a:off x="276321" y="2289095"/>
              <a:ext cx="383607" cy="7225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a16="http://schemas.microsoft.com/office/drawing/2014/main" id="{84880221-8068-46EC-AF27-B9DDB1681887}"/>
                </a:ext>
              </a:extLst>
            </p:cNvPr>
            <p:cNvSpPr/>
            <p:nvPr/>
          </p:nvSpPr>
          <p:spPr>
            <a:xfrm>
              <a:off x="463492" y="1009125"/>
              <a:ext cx="2570198" cy="5270207"/>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a16="http://schemas.microsoft.com/office/drawing/2014/main" id="{85FD127F-6250-4B5A-95B0-A49F57F0EF94}"/>
                </a:ext>
              </a:extLst>
            </p:cNvPr>
            <p:cNvSpPr/>
            <p:nvPr/>
          </p:nvSpPr>
          <p:spPr>
            <a:xfrm>
              <a:off x="528396" y="1065377"/>
              <a:ext cx="2440389" cy="5153379"/>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id="{EFC163B3-37DA-40CE-B9F7-1329B1F88735}"/>
                </a:ext>
              </a:extLst>
            </p:cNvPr>
            <p:cNvSpPr/>
            <p:nvPr/>
          </p:nvSpPr>
          <p:spPr>
            <a:xfrm>
              <a:off x="1299668" y="1309232"/>
              <a:ext cx="78533" cy="80112"/>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a16="http://schemas.microsoft.com/office/drawing/2014/main" id="{F5E05BE5-131F-4F72-8DAF-2F8F8B9EFC28}"/>
                </a:ext>
              </a:extLst>
            </p:cNvPr>
            <p:cNvSpPr/>
            <p:nvPr/>
          </p:nvSpPr>
          <p:spPr>
            <a:xfrm>
              <a:off x="1724209" y="1161979"/>
              <a:ext cx="48764" cy="48764"/>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a16="http://schemas.microsoft.com/office/drawing/2014/main" id="{656FABE4-FF99-4BC2-B806-FD016262C5E5}"/>
                </a:ext>
              </a:extLst>
            </p:cNvPr>
            <p:cNvSpPr/>
            <p:nvPr/>
          </p:nvSpPr>
          <p:spPr>
            <a:xfrm>
              <a:off x="1531311" y="1330509"/>
              <a:ext cx="434553" cy="34329"/>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a16="http://schemas.microsoft.com/office/drawing/2014/main" id="{9AFB8AB0-BBF1-4638-A2FC-004F5A3090EF}"/>
                </a:ext>
              </a:extLst>
            </p:cNvPr>
            <p:cNvSpPr/>
            <p:nvPr/>
          </p:nvSpPr>
          <p:spPr>
            <a:xfrm rot="8100000">
              <a:off x="1538699" y="5735914"/>
              <a:ext cx="419785" cy="419786"/>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a16="http://schemas.microsoft.com/office/drawing/2014/main" id="{3836A8AB-2352-4C40-B164-7660B974581A}"/>
                </a:ext>
              </a:extLst>
            </p:cNvPr>
            <p:cNvSpPr/>
            <p:nvPr/>
          </p:nvSpPr>
          <p:spPr>
            <a:xfrm>
              <a:off x="607710" y="1634203"/>
              <a:ext cx="2281756" cy="4032416"/>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Title 2">
            <a:extLst>
              <a:ext uri="{FF2B5EF4-FFF2-40B4-BE49-F238E27FC236}">
                <a16:creationId xmlns:a16="http://schemas.microsoft.com/office/drawing/2014/main" id="{D47E6B73-BF6D-412E-8A67-7FDD29970296}"/>
              </a:ext>
            </a:extLst>
          </p:cNvPr>
          <p:cNvSpPr>
            <a:spLocks noGrp="1"/>
          </p:cNvSpPr>
          <p:nvPr userDrawn="1">
            <p:ph type="title"/>
          </p:nvPr>
        </p:nvSpPr>
        <p:spPr>
          <a:xfrm>
            <a:off x="431998" y="432000"/>
            <a:ext cx="11339999" cy="720000"/>
          </a:xfrm>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id="{325DAE57-EF36-40CF-BD52-513B16B197B8}"/>
              </a:ext>
            </a:extLst>
          </p:cNvPr>
          <p:cNvSpPr>
            <a:spLocks noGrp="1"/>
          </p:cNvSpPr>
          <p:nvPr userDrawn="1">
            <p:ph type="dt" sz="half" idx="10"/>
          </p:nvPr>
        </p:nvSpPr>
        <p:spPr/>
        <p:txBody>
          <a:bodyPr/>
          <a:lstStyle/>
          <a:p>
            <a:fld id="{DC68C558-F4FA-451B-B2BC-D2E74BE1331D}" type="datetime2">
              <a:rPr lang="en-US" smtClean="0"/>
              <a:t>Friday, August 7, 2020</a:t>
            </a:fld>
            <a:endParaRPr lang="en-ZA" dirty="0"/>
          </a:p>
        </p:txBody>
      </p:sp>
      <p:sp>
        <p:nvSpPr>
          <p:cNvPr id="8" name="Footer Placeholder 7">
            <a:extLst>
              <a:ext uri="{FF2B5EF4-FFF2-40B4-BE49-F238E27FC236}">
                <a16:creationId xmlns:a16="http://schemas.microsoft.com/office/drawing/2014/main" id="{1CC54EEA-F546-4F69-8D0F-6A945DB08EEF}"/>
              </a:ext>
            </a:extLst>
          </p:cNvPr>
          <p:cNvSpPr>
            <a:spLocks noGrp="1"/>
          </p:cNvSpPr>
          <p:nvPr userDrawn="1">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E7352982-CB25-45E5-81AA-6BEC04AAA1DE}"/>
              </a:ext>
            </a:extLst>
          </p:cNvPr>
          <p:cNvSpPr>
            <a:spLocks noGrp="1"/>
          </p:cNvSpPr>
          <p:nvPr userDrawn="1">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460731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Right">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559A65-AA9D-4ED4-B11E-3E9A1BF421D1}"/>
              </a:ext>
            </a:extLst>
          </p:cNvPr>
          <p:cNvSpPr/>
          <p:nvPr userDrawn="1"/>
        </p:nvSpPr>
        <p:spPr>
          <a:xfrm>
            <a:off x="180000" y="180001"/>
            <a:ext cx="11828094" cy="6233588"/>
          </a:xfrm>
          <a:prstGeom prst="rect">
            <a:avLst/>
          </a:prstGeom>
          <a:gradFill>
            <a:gsLst>
              <a:gs pos="0">
                <a:schemeClr val="accent1">
                  <a:alpha val="50000"/>
                </a:schemeClr>
              </a:gs>
              <a:gs pos="100000">
                <a:schemeClr val="accent6">
                  <a:lumMod val="50000"/>
                  <a:alpha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ctrTitle"/>
          </p:nvPr>
        </p:nvSpPr>
        <p:spPr>
          <a:xfrm>
            <a:off x="7920000" y="1476375"/>
            <a:ext cx="2880000" cy="3583125"/>
          </a:xfrm>
          <a:ln w="3175">
            <a:solidFill>
              <a:schemeClr val="bg1"/>
            </a:solidFill>
          </a:ln>
        </p:spPr>
        <p:txBody>
          <a:bodyPr lIns="288000" tIns="288000" rIns="288000" bIns="828000" anchor="b">
            <a:normAutofit/>
          </a:bodyPr>
          <a:lstStyle>
            <a:lvl1pPr algn="l">
              <a:lnSpc>
                <a:spcPct val="100000"/>
              </a:lnSpc>
              <a:defRPr sz="24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920000" y="4362451"/>
            <a:ext cx="2880000" cy="697049"/>
          </a:xfrm>
        </p:spPr>
        <p:txBody>
          <a:bodyPr lIns="288000" tIns="0" rIns="288000">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07F0A93-71CF-4182-A5C3-C4E4E77E855D}"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id="{06627487-F2F5-46E9-B388-366DC61E3172}"/>
              </a:ext>
            </a:extLst>
          </p:cNvPr>
          <p:cNvSpPr/>
          <p:nvPr userDrawn="1"/>
        </p:nvSpPr>
        <p:spPr>
          <a:xfrm>
            <a:off x="7776000"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F101AB0A-7301-46DF-868E-E52C895B62BC}"/>
              </a:ext>
            </a:extLst>
          </p:cNvPr>
          <p:cNvSpPr/>
          <p:nvPr userDrawn="1"/>
        </p:nvSpPr>
        <p:spPr>
          <a:xfrm>
            <a:off x="10800000"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63AAC9CE-7271-49FF-8973-B674A16E7082}"/>
              </a:ext>
            </a:extLst>
          </p:cNvPr>
          <p:cNvSpPr/>
          <p:nvPr userDrawn="1"/>
        </p:nvSpPr>
        <p:spPr>
          <a:xfrm>
            <a:off x="9962639"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01308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OS Regular Landscape">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37D317C-D904-43B3-BB8B-82948B5F1B2E}"/>
              </a:ext>
            </a:extLst>
          </p:cNvPr>
          <p:cNvGrpSpPr>
            <a:grpSpLocks noChangeAspect="1"/>
          </p:cNvGrpSpPr>
          <p:nvPr userDrawn="1"/>
        </p:nvGrpSpPr>
        <p:grpSpPr>
          <a:xfrm rot="5400000">
            <a:off x="4049532" y="-360000"/>
            <a:ext cx="4092937" cy="8208000"/>
            <a:chOff x="4582260" y="530932"/>
            <a:chExt cx="2785005" cy="5585066"/>
          </a:xfrm>
        </p:grpSpPr>
        <p:sp>
          <p:nvSpPr>
            <p:cNvPr id="28" name="Rounded Rectangle 17">
              <a:extLst>
                <a:ext uri="{FF2B5EF4-FFF2-40B4-BE49-F238E27FC236}">
                  <a16:creationId xmlns:a16="http://schemas.microsoft.com/office/drawing/2014/main" id="{9D1B52D0-2FC2-49BC-A5CE-0AC5FADF00C3}"/>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ounded Rectangle 20">
              <a:extLst>
                <a:ext uri="{FF2B5EF4-FFF2-40B4-BE49-F238E27FC236}">
                  <a16:creationId xmlns:a16="http://schemas.microsoft.com/office/drawing/2014/main" id="{412890CE-788B-4CA8-8D5F-CFC0769C543C}"/>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Rounded Rectangle 3">
              <a:extLst>
                <a:ext uri="{FF2B5EF4-FFF2-40B4-BE49-F238E27FC236}">
                  <a16:creationId xmlns:a16="http://schemas.microsoft.com/office/drawing/2014/main" id="{97475B02-F75B-4C1F-B661-8678B0933A58}"/>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ounded Rectangle 4">
              <a:extLst>
                <a:ext uri="{FF2B5EF4-FFF2-40B4-BE49-F238E27FC236}">
                  <a16:creationId xmlns:a16="http://schemas.microsoft.com/office/drawing/2014/main" id="{C9F68667-D9AC-40C0-8D53-F1F0845E59AC}"/>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14">
              <a:extLst>
                <a:ext uri="{FF2B5EF4-FFF2-40B4-BE49-F238E27FC236}">
                  <a16:creationId xmlns:a16="http://schemas.microsoft.com/office/drawing/2014/main" id="{58C1A24F-3CEC-4482-B66B-569C003550E1}"/>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Rounded Rectangle 15">
              <a:extLst>
                <a:ext uri="{FF2B5EF4-FFF2-40B4-BE49-F238E27FC236}">
                  <a16:creationId xmlns:a16="http://schemas.microsoft.com/office/drawing/2014/main" id="{03E1D9B0-12D4-4B4A-BCC3-FEC0601DA02C}"/>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a16="http://schemas.microsoft.com/office/drawing/2014/main" id="{969C47BD-0549-4A21-807D-6CA057D8E0D6}"/>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Oval 34">
              <a:extLst>
                <a:ext uri="{FF2B5EF4-FFF2-40B4-BE49-F238E27FC236}">
                  <a16:creationId xmlns:a16="http://schemas.microsoft.com/office/drawing/2014/main" id="{CDC15D5E-867C-41A9-8B32-8CB3E046C6D3}"/>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Rounded Rectangle 11">
              <a:extLst>
                <a:ext uri="{FF2B5EF4-FFF2-40B4-BE49-F238E27FC236}">
                  <a16:creationId xmlns:a16="http://schemas.microsoft.com/office/drawing/2014/main" id="{43EB9B0A-DF86-486F-9A17-076DB7415952}"/>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Oval 36">
              <a:extLst>
                <a:ext uri="{FF2B5EF4-FFF2-40B4-BE49-F238E27FC236}">
                  <a16:creationId xmlns:a16="http://schemas.microsoft.com/office/drawing/2014/main" id="{ED79D41E-CF44-4B6E-B764-DCAC88BA21F8}"/>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8" name="Rectangle: Rounded Corners 37">
              <a:extLst>
                <a:ext uri="{FF2B5EF4-FFF2-40B4-BE49-F238E27FC236}">
                  <a16:creationId xmlns:a16="http://schemas.microsoft.com/office/drawing/2014/main" id="{0A8EB8D0-7ADB-4098-9F60-C8517C16C303}"/>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a16="http://schemas.microsoft.com/office/drawing/2014/main" id="{EA9D5F1C-FC5B-41E1-800F-812BEFEB55F2}"/>
              </a:ext>
            </a:extLst>
          </p:cNvPr>
          <p:cNvSpPr>
            <a:spLocks noGrp="1"/>
          </p:cNvSpPr>
          <p:nvPr>
            <p:ph type="dt" sz="half" idx="10"/>
          </p:nvPr>
        </p:nvSpPr>
        <p:spPr/>
        <p:txBody>
          <a:bodyPr/>
          <a:lstStyle/>
          <a:p>
            <a:fld id="{B975FE2C-331E-4CBC-AEB1-46B9D1C0FD8E}" type="datetime2">
              <a:rPr lang="en-US" smtClean="0"/>
              <a:t>Friday, August 7, 2020</a:t>
            </a:fld>
            <a:endParaRPr lang="en-ZA" dirty="0"/>
          </a:p>
        </p:txBody>
      </p:sp>
      <p:sp>
        <p:nvSpPr>
          <p:cNvPr id="7" name="Footer Placeholder 6">
            <a:extLst>
              <a:ext uri="{FF2B5EF4-FFF2-40B4-BE49-F238E27FC236}">
                <a16:creationId xmlns:a16="http://schemas.microsoft.com/office/drawing/2014/main" id="{1F738510-1F45-4A00-8B78-6527704338AF}"/>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id="{E7EB07D7-F555-4909-B387-0E60BFBB5083}"/>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a16="http://schemas.microsoft.com/office/drawing/2014/main" id="{6DE1313E-1DAB-47F2-B875-BAB98687F1C8}"/>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35181579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OS Regular Landscape Right + Content">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143737CF-1D04-4AFF-A63F-78C02849A339}"/>
              </a:ext>
            </a:extLst>
          </p:cNvPr>
          <p:cNvSpPr>
            <a:spLocks noGrp="1"/>
          </p:cNvSpPr>
          <p:nvPr>
            <p:ph idx="1"/>
          </p:nvPr>
        </p:nvSpPr>
        <p:spPr>
          <a:xfrm>
            <a:off x="431999" y="1152000"/>
            <a:ext cx="468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78006700-4FA3-4331-AA56-EA96EFB6F195}"/>
              </a:ext>
            </a:extLst>
          </p:cNvPr>
          <p:cNvGrpSpPr/>
          <p:nvPr userDrawn="1"/>
        </p:nvGrpSpPr>
        <p:grpSpPr>
          <a:xfrm>
            <a:off x="6213826" y="1697530"/>
            <a:ext cx="5978174" cy="4092937"/>
            <a:chOff x="3191496" y="1697530"/>
            <a:chExt cx="5978174" cy="4092937"/>
          </a:xfrm>
        </p:grpSpPr>
        <p:sp>
          <p:nvSpPr>
            <p:cNvPr id="50" name="Freeform: Shape 49">
              <a:extLst>
                <a:ext uri="{FF2B5EF4-FFF2-40B4-BE49-F238E27FC236}">
                  <a16:creationId xmlns:a16="http://schemas.microsoft.com/office/drawing/2014/main" id="{9A3C6790-BC35-4A89-9947-C2EF8B9657CA}"/>
                </a:ext>
              </a:extLst>
            </p:cNvPr>
            <p:cNvSpPr/>
            <p:nvPr/>
          </p:nvSpPr>
          <p:spPr>
            <a:xfrm rot="10800000">
              <a:off x="9051042" y="5697472"/>
              <a:ext cx="118628" cy="92995"/>
            </a:xfrm>
            <a:custGeom>
              <a:avLst/>
              <a:gdLst>
                <a:gd name="connsiteX0" fmla="*/ 103626 w 118628"/>
                <a:gd name="connsiteY0" fmla="*/ 92995 h 92995"/>
                <a:gd name="connsiteX1" fmla="*/ 0 w 118628"/>
                <a:gd name="connsiteY1" fmla="*/ 92995 h 92995"/>
                <a:gd name="connsiteX2" fmla="*/ 0 w 118628"/>
                <a:gd name="connsiteY2" fmla="*/ 0 h 92995"/>
                <a:gd name="connsiteX3" fmla="*/ 103626 w 118628"/>
                <a:gd name="connsiteY3" fmla="*/ 0 h 92995"/>
                <a:gd name="connsiteX4" fmla="*/ 118628 w 118628"/>
                <a:gd name="connsiteY4" fmla="*/ 15002 h 92995"/>
                <a:gd name="connsiteX5" fmla="*/ 118628 w 118628"/>
                <a:gd name="connsiteY5" fmla="*/ 77993 h 92995"/>
                <a:gd name="connsiteX6" fmla="*/ 103626 w 118628"/>
                <a:gd name="connsiteY6" fmla="*/ 92995 h 9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28" h="92995">
                  <a:moveTo>
                    <a:pt x="103626" y="92995"/>
                  </a:moveTo>
                  <a:lnTo>
                    <a:pt x="0" y="92995"/>
                  </a:lnTo>
                  <a:lnTo>
                    <a:pt x="0" y="0"/>
                  </a:lnTo>
                  <a:lnTo>
                    <a:pt x="103626" y="0"/>
                  </a:lnTo>
                  <a:cubicBezTo>
                    <a:pt x="111911" y="0"/>
                    <a:pt x="118628" y="6717"/>
                    <a:pt x="118628" y="15002"/>
                  </a:cubicBezTo>
                  <a:lnTo>
                    <a:pt x="118628" y="77993"/>
                  </a:lnTo>
                  <a:cubicBezTo>
                    <a:pt x="118628" y="86278"/>
                    <a:pt x="111911" y="92995"/>
                    <a:pt x="103626" y="92995"/>
                  </a:cubicBezTo>
                  <a:close/>
                </a:path>
              </a:pathLst>
            </a:cu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9" name="Rounded Rectangle 20">
              <a:extLst>
                <a:ext uri="{FF2B5EF4-FFF2-40B4-BE49-F238E27FC236}">
                  <a16:creationId xmlns:a16="http://schemas.microsoft.com/office/drawing/2014/main" id="{42DC1330-D018-4F52-B5DB-F47B1700442A}"/>
                </a:ext>
              </a:extLst>
            </p:cNvPr>
            <p:cNvSpPr/>
            <p:nvPr/>
          </p:nvSpPr>
          <p:spPr>
            <a:xfrm rot="10800000">
              <a:off x="8274255" y="1704412"/>
              <a:ext cx="649400" cy="10564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Freeform: Shape 48">
              <a:extLst>
                <a:ext uri="{FF2B5EF4-FFF2-40B4-BE49-F238E27FC236}">
                  <a16:creationId xmlns:a16="http://schemas.microsoft.com/office/drawing/2014/main" id="{4163E46B-6840-4E6B-A1C8-94584974FF86}"/>
                </a:ext>
              </a:extLst>
            </p:cNvPr>
            <p:cNvSpPr/>
            <p:nvPr userDrawn="1"/>
          </p:nvSpPr>
          <p:spPr>
            <a:xfrm rot="10800000">
              <a:off x="9051043" y="1697530"/>
              <a:ext cx="118627" cy="112528"/>
            </a:xfrm>
            <a:custGeom>
              <a:avLst/>
              <a:gdLst>
                <a:gd name="connsiteX0" fmla="*/ 62362 w 118627"/>
                <a:gd name="connsiteY0" fmla="*/ 112528 h 112528"/>
                <a:gd name="connsiteX1" fmla="*/ 0 w 118627"/>
                <a:gd name="connsiteY1" fmla="*/ 112528 h 112528"/>
                <a:gd name="connsiteX2" fmla="*/ 0 w 118627"/>
                <a:gd name="connsiteY2" fmla="*/ 0 h 112528"/>
                <a:gd name="connsiteX3" fmla="*/ 62363 w 118627"/>
                <a:gd name="connsiteY3" fmla="*/ 0 h 112528"/>
                <a:gd name="connsiteX4" fmla="*/ 118627 w 118627"/>
                <a:gd name="connsiteY4" fmla="*/ 56264 h 112528"/>
                <a:gd name="connsiteX5" fmla="*/ 118626 w 118627"/>
                <a:gd name="connsiteY5" fmla="*/ 56264 h 112528"/>
                <a:gd name="connsiteX6" fmla="*/ 62362 w 118627"/>
                <a:gd name="connsiteY6" fmla="*/ 112528 h 11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27" h="112528">
                  <a:moveTo>
                    <a:pt x="62362" y="112528"/>
                  </a:moveTo>
                  <a:lnTo>
                    <a:pt x="0" y="112528"/>
                  </a:lnTo>
                  <a:lnTo>
                    <a:pt x="0" y="0"/>
                  </a:lnTo>
                  <a:lnTo>
                    <a:pt x="62363" y="0"/>
                  </a:lnTo>
                  <a:cubicBezTo>
                    <a:pt x="93437" y="0"/>
                    <a:pt x="118627" y="25190"/>
                    <a:pt x="118627" y="56264"/>
                  </a:cubicBezTo>
                  <a:lnTo>
                    <a:pt x="118626" y="56264"/>
                  </a:lnTo>
                  <a:cubicBezTo>
                    <a:pt x="118626" y="87338"/>
                    <a:pt x="93436" y="112528"/>
                    <a:pt x="62362" y="112528"/>
                  </a:cubicBezTo>
                  <a:close/>
                </a:path>
              </a:pathLst>
            </a:cu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7" name="Freeform: Shape 46">
              <a:extLst>
                <a:ext uri="{FF2B5EF4-FFF2-40B4-BE49-F238E27FC236}">
                  <a16:creationId xmlns:a16="http://schemas.microsoft.com/office/drawing/2014/main" id="{D6013C2E-A3A7-4886-9C91-5B2E0F836AF2}"/>
                </a:ext>
              </a:extLst>
            </p:cNvPr>
            <p:cNvSpPr/>
            <p:nvPr/>
          </p:nvSpPr>
          <p:spPr>
            <a:xfrm rot="5400000">
              <a:off x="4179125" y="758950"/>
              <a:ext cx="4002915" cy="5978173"/>
            </a:xfrm>
            <a:custGeom>
              <a:avLst/>
              <a:gdLst>
                <a:gd name="connsiteX0" fmla="*/ 0 w 4002915"/>
                <a:gd name="connsiteY0" fmla="*/ 5459275 h 5978173"/>
                <a:gd name="connsiteX1" fmla="*/ 0 w 4002915"/>
                <a:gd name="connsiteY1" fmla="*/ 0 h 5978173"/>
                <a:gd name="connsiteX2" fmla="*/ 4002915 w 4002915"/>
                <a:gd name="connsiteY2" fmla="*/ 0 h 5978173"/>
                <a:gd name="connsiteX3" fmla="*/ 4002915 w 4002915"/>
                <a:gd name="connsiteY3" fmla="*/ 5459275 h 5978173"/>
                <a:gd name="connsiteX4" fmla="*/ 3484017 w 4002915"/>
                <a:gd name="connsiteY4" fmla="*/ 5978173 h 5978173"/>
                <a:gd name="connsiteX5" fmla="*/ 518898 w 4002915"/>
                <a:gd name="connsiteY5" fmla="*/ 5978173 h 5978173"/>
                <a:gd name="connsiteX6" fmla="*/ 0 w 4002915"/>
                <a:gd name="connsiteY6" fmla="*/ 5459275 h 597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2915" h="5978173">
                  <a:moveTo>
                    <a:pt x="0" y="5459275"/>
                  </a:moveTo>
                  <a:lnTo>
                    <a:pt x="0" y="0"/>
                  </a:lnTo>
                  <a:lnTo>
                    <a:pt x="4002915" y="0"/>
                  </a:lnTo>
                  <a:lnTo>
                    <a:pt x="4002915" y="5459275"/>
                  </a:lnTo>
                  <a:cubicBezTo>
                    <a:pt x="4002915" y="5745854"/>
                    <a:pt x="3770596" y="5978173"/>
                    <a:pt x="3484017" y="5978173"/>
                  </a:cubicBezTo>
                  <a:lnTo>
                    <a:pt x="518898" y="5978173"/>
                  </a:lnTo>
                  <a:cubicBezTo>
                    <a:pt x="232319" y="5978173"/>
                    <a:pt x="0" y="5745854"/>
                    <a:pt x="0" y="5459275"/>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5" name="Freeform: Shape 44">
              <a:extLst>
                <a:ext uri="{FF2B5EF4-FFF2-40B4-BE49-F238E27FC236}">
                  <a16:creationId xmlns:a16="http://schemas.microsoft.com/office/drawing/2014/main" id="{1A2B7517-969D-4FAB-9D01-26895AD12B9E}"/>
                </a:ext>
              </a:extLst>
            </p:cNvPr>
            <p:cNvSpPr/>
            <p:nvPr/>
          </p:nvSpPr>
          <p:spPr>
            <a:xfrm rot="5400000">
              <a:off x="4327381" y="806122"/>
              <a:ext cx="3800746" cy="5883831"/>
            </a:xfrm>
            <a:custGeom>
              <a:avLst/>
              <a:gdLst>
                <a:gd name="connsiteX0" fmla="*/ 0 w 3800746"/>
                <a:gd name="connsiteY0" fmla="*/ 5478747 h 5883831"/>
                <a:gd name="connsiteX1" fmla="*/ 0 w 3800746"/>
                <a:gd name="connsiteY1" fmla="*/ 0 h 5883831"/>
                <a:gd name="connsiteX2" fmla="*/ 3800746 w 3800746"/>
                <a:gd name="connsiteY2" fmla="*/ 0 h 5883831"/>
                <a:gd name="connsiteX3" fmla="*/ 3800746 w 3800746"/>
                <a:gd name="connsiteY3" fmla="*/ 5478747 h 5883831"/>
                <a:gd name="connsiteX4" fmla="*/ 3395662 w 3800746"/>
                <a:gd name="connsiteY4" fmla="*/ 5883831 h 5883831"/>
                <a:gd name="connsiteX5" fmla="*/ 405084 w 3800746"/>
                <a:gd name="connsiteY5" fmla="*/ 5883831 h 5883831"/>
                <a:gd name="connsiteX6" fmla="*/ 0 w 3800746"/>
                <a:gd name="connsiteY6" fmla="*/ 5478747 h 588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0746" h="5883831">
                  <a:moveTo>
                    <a:pt x="0" y="5478747"/>
                  </a:moveTo>
                  <a:lnTo>
                    <a:pt x="0" y="0"/>
                  </a:lnTo>
                  <a:lnTo>
                    <a:pt x="3800746" y="0"/>
                  </a:lnTo>
                  <a:lnTo>
                    <a:pt x="3800746" y="5478747"/>
                  </a:lnTo>
                  <a:cubicBezTo>
                    <a:pt x="3800746" y="5702469"/>
                    <a:pt x="3619384" y="5883831"/>
                    <a:pt x="3395662" y="5883831"/>
                  </a:cubicBezTo>
                  <a:lnTo>
                    <a:pt x="405084" y="5883831"/>
                  </a:lnTo>
                  <a:cubicBezTo>
                    <a:pt x="181362" y="5883831"/>
                    <a:pt x="0" y="5702469"/>
                    <a:pt x="0" y="5478747"/>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7" name="Oval 36">
              <a:extLst>
                <a:ext uri="{FF2B5EF4-FFF2-40B4-BE49-F238E27FC236}">
                  <a16:creationId xmlns:a16="http://schemas.microsoft.com/office/drawing/2014/main" id="{5AD1578E-7E11-4574-8D63-0DF0710D7736}"/>
                </a:ext>
              </a:extLst>
            </p:cNvPr>
            <p:cNvSpPr/>
            <p:nvPr/>
          </p:nvSpPr>
          <p:spPr>
            <a:xfrm rot="13500000">
              <a:off x="3384047" y="3421144"/>
              <a:ext cx="653787" cy="653788"/>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4" name="Freeform: Shape 43">
              <a:extLst>
                <a:ext uri="{FF2B5EF4-FFF2-40B4-BE49-F238E27FC236}">
                  <a16:creationId xmlns:a16="http://schemas.microsoft.com/office/drawing/2014/main" id="{EDD0C96D-5355-4ABC-82F8-940C7CD2972C}"/>
                </a:ext>
              </a:extLst>
            </p:cNvPr>
            <p:cNvSpPr/>
            <p:nvPr/>
          </p:nvSpPr>
          <p:spPr>
            <a:xfrm rot="5400000">
              <a:off x="4880871" y="1236075"/>
              <a:ext cx="3553684" cy="5023913"/>
            </a:xfrm>
            <a:custGeom>
              <a:avLst/>
              <a:gdLst>
                <a:gd name="connsiteX0" fmla="*/ 0 w 3553684"/>
                <a:gd name="connsiteY0" fmla="*/ 4971461 h 5023913"/>
                <a:gd name="connsiteX1" fmla="*/ 0 w 3553684"/>
                <a:gd name="connsiteY1" fmla="*/ 0 h 5023913"/>
                <a:gd name="connsiteX2" fmla="*/ 3553684 w 3553684"/>
                <a:gd name="connsiteY2" fmla="*/ 0 h 5023913"/>
                <a:gd name="connsiteX3" fmla="*/ 3553684 w 3553684"/>
                <a:gd name="connsiteY3" fmla="*/ 4971461 h 5023913"/>
                <a:gd name="connsiteX4" fmla="*/ 3501232 w 3553684"/>
                <a:gd name="connsiteY4" fmla="*/ 5023913 h 5023913"/>
                <a:gd name="connsiteX5" fmla="*/ 52452 w 3553684"/>
                <a:gd name="connsiteY5" fmla="*/ 5023913 h 5023913"/>
                <a:gd name="connsiteX6" fmla="*/ 0 w 3553684"/>
                <a:gd name="connsiteY6" fmla="*/ 4971461 h 50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3684" h="5023913">
                  <a:moveTo>
                    <a:pt x="0" y="4971461"/>
                  </a:moveTo>
                  <a:lnTo>
                    <a:pt x="0" y="0"/>
                  </a:lnTo>
                  <a:lnTo>
                    <a:pt x="3553684" y="0"/>
                  </a:lnTo>
                  <a:lnTo>
                    <a:pt x="3553684" y="4971461"/>
                  </a:lnTo>
                  <a:cubicBezTo>
                    <a:pt x="3553684" y="5000429"/>
                    <a:pt x="3530200" y="5023913"/>
                    <a:pt x="3501232" y="5023913"/>
                  </a:cubicBezTo>
                  <a:lnTo>
                    <a:pt x="52452" y="5023913"/>
                  </a:lnTo>
                  <a:cubicBezTo>
                    <a:pt x="23484" y="5023913"/>
                    <a:pt x="0" y="5000429"/>
                    <a:pt x="0" y="4971461"/>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3" name="Date Placeholder 2">
            <a:extLst>
              <a:ext uri="{FF2B5EF4-FFF2-40B4-BE49-F238E27FC236}">
                <a16:creationId xmlns:a16="http://schemas.microsoft.com/office/drawing/2014/main" id="{523458B4-7CD3-41D1-89D8-161C10705BF5}"/>
              </a:ext>
            </a:extLst>
          </p:cNvPr>
          <p:cNvSpPr>
            <a:spLocks noGrp="1"/>
          </p:cNvSpPr>
          <p:nvPr>
            <p:ph type="dt" sz="half" idx="10"/>
          </p:nvPr>
        </p:nvSpPr>
        <p:spPr/>
        <p:txBody>
          <a:bodyPr/>
          <a:lstStyle/>
          <a:p>
            <a:fld id="{801D2A43-C01E-40A0-9E74-B771E5222658}" type="datetime2">
              <a:rPr lang="en-US" smtClean="0"/>
              <a:t>Friday, August 7, 2020</a:t>
            </a:fld>
            <a:endParaRPr lang="en-ZA" dirty="0"/>
          </a:p>
        </p:txBody>
      </p:sp>
      <p:sp>
        <p:nvSpPr>
          <p:cNvPr id="7" name="Footer Placeholder 6">
            <a:extLst>
              <a:ext uri="{FF2B5EF4-FFF2-40B4-BE49-F238E27FC236}">
                <a16:creationId xmlns:a16="http://schemas.microsoft.com/office/drawing/2014/main" id="{D6930162-A885-4739-924D-997C1DC38817}"/>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id="{32B0EEB5-F279-4405-BF61-7478C069297C}"/>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a16="http://schemas.microsoft.com/office/drawing/2014/main" id="{42D2E097-4FC5-4523-BF3B-8DA860F4E172}"/>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32233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OS Regular Landscape Left + Content">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143737CF-1D04-4AFF-A63F-78C02849A339}"/>
              </a:ext>
            </a:extLst>
          </p:cNvPr>
          <p:cNvSpPr>
            <a:spLocks noGrp="1"/>
          </p:cNvSpPr>
          <p:nvPr>
            <p:ph idx="1"/>
          </p:nvPr>
        </p:nvSpPr>
        <p:spPr>
          <a:xfrm>
            <a:off x="7091997" y="1152000"/>
            <a:ext cx="468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ounded Rectangle 17">
            <a:extLst>
              <a:ext uri="{FF2B5EF4-FFF2-40B4-BE49-F238E27FC236}">
                <a16:creationId xmlns:a16="http://schemas.microsoft.com/office/drawing/2014/main" id="{1858EC36-F81D-4A47-A43F-47BB2A1875B5}"/>
              </a:ext>
            </a:extLst>
          </p:cNvPr>
          <p:cNvSpPr/>
          <p:nvPr/>
        </p:nvSpPr>
        <p:spPr>
          <a:xfrm rot="10800000">
            <a:off x="3530219" y="5697472"/>
            <a:ext cx="592358" cy="9299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ounded Rectangle 20">
            <a:extLst>
              <a:ext uri="{FF2B5EF4-FFF2-40B4-BE49-F238E27FC236}">
                <a16:creationId xmlns:a16="http://schemas.microsoft.com/office/drawing/2014/main" id="{2574301A-6896-4744-823A-C57D533648A5}"/>
              </a:ext>
            </a:extLst>
          </p:cNvPr>
          <p:cNvSpPr/>
          <p:nvPr/>
        </p:nvSpPr>
        <p:spPr>
          <a:xfrm rot="10800000">
            <a:off x="2753432" y="1704412"/>
            <a:ext cx="649400" cy="10564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ounded Rectangle 3">
            <a:extLst>
              <a:ext uri="{FF2B5EF4-FFF2-40B4-BE49-F238E27FC236}">
                <a16:creationId xmlns:a16="http://schemas.microsoft.com/office/drawing/2014/main" id="{8B4733FC-3AA7-460A-AB25-9D0379506BA6}"/>
              </a:ext>
            </a:extLst>
          </p:cNvPr>
          <p:cNvSpPr/>
          <p:nvPr/>
        </p:nvSpPr>
        <p:spPr>
          <a:xfrm rot="10800000">
            <a:off x="4507281" y="1697531"/>
            <a:ext cx="334996" cy="78279"/>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Rounded Rectangle 4">
            <a:extLst>
              <a:ext uri="{FF2B5EF4-FFF2-40B4-BE49-F238E27FC236}">
                <a16:creationId xmlns:a16="http://schemas.microsoft.com/office/drawing/2014/main" id="{153F0553-DB6D-490F-9F42-FF3537EC9AB3}"/>
              </a:ext>
            </a:extLst>
          </p:cNvPr>
          <p:cNvSpPr/>
          <p:nvPr/>
        </p:nvSpPr>
        <p:spPr>
          <a:xfrm rot="10800000">
            <a:off x="3530221" y="1697531"/>
            <a:ext cx="597443" cy="112527"/>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Freeform: Shape 47">
            <a:extLst>
              <a:ext uri="{FF2B5EF4-FFF2-40B4-BE49-F238E27FC236}">
                <a16:creationId xmlns:a16="http://schemas.microsoft.com/office/drawing/2014/main" id="{F96F19EB-6812-4992-86A1-6C6B9CF4B561}"/>
              </a:ext>
            </a:extLst>
          </p:cNvPr>
          <p:cNvSpPr/>
          <p:nvPr/>
        </p:nvSpPr>
        <p:spPr>
          <a:xfrm rot="5400000">
            <a:off x="925179" y="796000"/>
            <a:ext cx="4002915" cy="5904073"/>
          </a:xfrm>
          <a:custGeom>
            <a:avLst/>
            <a:gdLst>
              <a:gd name="connsiteX0" fmla="*/ 0 w 4002915"/>
              <a:gd name="connsiteY0" fmla="*/ 5904073 h 5904073"/>
              <a:gd name="connsiteX1" fmla="*/ 0 w 4002915"/>
              <a:gd name="connsiteY1" fmla="*/ 518898 h 5904073"/>
              <a:gd name="connsiteX2" fmla="*/ 518898 w 4002915"/>
              <a:gd name="connsiteY2" fmla="*/ 0 h 5904073"/>
              <a:gd name="connsiteX3" fmla="*/ 3484017 w 4002915"/>
              <a:gd name="connsiteY3" fmla="*/ 0 h 5904073"/>
              <a:gd name="connsiteX4" fmla="*/ 4002915 w 4002915"/>
              <a:gd name="connsiteY4" fmla="*/ 518898 h 5904073"/>
              <a:gd name="connsiteX5" fmla="*/ 4002915 w 4002915"/>
              <a:gd name="connsiteY5" fmla="*/ 5904073 h 590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2915" h="5904073">
                <a:moveTo>
                  <a:pt x="0" y="5904073"/>
                </a:moveTo>
                <a:lnTo>
                  <a:pt x="0" y="518898"/>
                </a:lnTo>
                <a:cubicBezTo>
                  <a:pt x="0" y="232319"/>
                  <a:pt x="232319" y="0"/>
                  <a:pt x="518898" y="0"/>
                </a:cubicBezTo>
                <a:lnTo>
                  <a:pt x="3484017" y="0"/>
                </a:lnTo>
                <a:cubicBezTo>
                  <a:pt x="3770596" y="0"/>
                  <a:pt x="4002915" y="232319"/>
                  <a:pt x="4002915" y="518898"/>
                </a:cubicBezTo>
                <a:lnTo>
                  <a:pt x="4002915" y="5904073"/>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7" name="Freeform: Shape 46">
            <a:extLst>
              <a:ext uri="{FF2B5EF4-FFF2-40B4-BE49-F238E27FC236}">
                <a16:creationId xmlns:a16="http://schemas.microsoft.com/office/drawing/2014/main" id="{BC7E68F8-7721-497B-9BAC-A87F0BB1A2E6}"/>
              </a:ext>
            </a:extLst>
          </p:cNvPr>
          <p:cNvSpPr/>
          <p:nvPr/>
        </p:nvSpPr>
        <p:spPr>
          <a:xfrm rot="5400000">
            <a:off x="982459" y="839805"/>
            <a:ext cx="3800746" cy="5816464"/>
          </a:xfrm>
          <a:custGeom>
            <a:avLst/>
            <a:gdLst>
              <a:gd name="connsiteX0" fmla="*/ 0 w 3800746"/>
              <a:gd name="connsiteY0" fmla="*/ 5816464 h 5816464"/>
              <a:gd name="connsiteX1" fmla="*/ 0 w 3800746"/>
              <a:gd name="connsiteY1" fmla="*/ 405084 h 5816464"/>
              <a:gd name="connsiteX2" fmla="*/ 405084 w 3800746"/>
              <a:gd name="connsiteY2" fmla="*/ 0 h 5816464"/>
              <a:gd name="connsiteX3" fmla="*/ 3395662 w 3800746"/>
              <a:gd name="connsiteY3" fmla="*/ 0 h 5816464"/>
              <a:gd name="connsiteX4" fmla="*/ 3800746 w 3800746"/>
              <a:gd name="connsiteY4" fmla="*/ 405084 h 5816464"/>
              <a:gd name="connsiteX5" fmla="*/ 3800746 w 3800746"/>
              <a:gd name="connsiteY5" fmla="*/ 5816464 h 581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746" h="5816464">
                <a:moveTo>
                  <a:pt x="0" y="5816464"/>
                </a:moveTo>
                <a:lnTo>
                  <a:pt x="0" y="405084"/>
                </a:lnTo>
                <a:cubicBezTo>
                  <a:pt x="0" y="181362"/>
                  <a:pt x="181362" y="0"/>
                  <a:pt x="405084" y="0"/>
                </a:cubicBezTo>
                <a:lnTo>
                  <a:pt x="3395662" y="0"/>
                </a:lnTo>
                <a:cubicBezTo>
                  <a:pt x="3619384" y="0"/>
                  <a:pt x="3800746" y="181362"/>
                  <a:pt x="3800746" y="405084"/>
                </a:cubicBezTo>
                <a:lnTo>
                  <a:pt x="3800746" y="581646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5" name="Oval 24">
            <a:extLst>
              <a:ext uri="{FF2B5EF4-FFF2-40B4-BE49-F238E27FC236}">
                <a16:creationId xmlns:a16="http://schemas.microsoft.com/office/drawing/2014/main" id="{FCC448F0-DA83-4D06-96A5-F8C5F9C239AD}"/>
              </a:ext>
            </a:extLst>
          </p:cNvPr>
          <p:cNvSpPr/>
          <p:nvPr/>
        </p:nvSpPr>
        <p:spPr>
          <a:xfrm rot="5400000">
            <a:off x="5287738" y="3047639"/>
            <a:ext cx="122310" cy="124769"/>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Oval 28">
            <a:extLst>
              <a:ext uri="{FF2B5EF4-FFF2-40B4-BE49-F238E27FC236}">
                <a16:creationId xmlns:a16="http://schemas.microsoft.com/office/drawing/2014/main" id="{829171F9-8863-4813-8322-94412F83095D}"/>
              </a:ext>
            </a:extLst>
          </p:cNvPr>
          <p:cNvSpPr/>
          <p:nvPr/>
        </p:nvSpPr>
        <p:spPr>
          <a:xfrm rot="5400000">
            <a:off x="5564667" y="3710064"/>
            <a:ext cx="75946" cy="75946"/>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Rounded Rectangle 11">
            <a:extLst>
              <a:ext uri="{FF2B5EF4-FFF2-40B4-BE49-F238E27FC236}">
                <a16:creationId xmlns:a16="http://schemas.microsoft.com/office/drawing/2014/main" id="{5D7F909D-91CF-40AD-AB30-CE9311CC721C}"/>
              </a:ext>
            </a:extLst>
          </p:cNvPr>
          <p:cNvSpPr/>
          <p:nvPr/>
        </p:nvSpPr>
        <p:spPr>
          <a:xfrm rot="5400000">
            <a:off x="5013012" y="3721299"/>
            <a:ext cx="676788" cy="53465"/>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3" name="Freeform: Shape 42">
            <a:extLst>
              <a:ext uri="{FF2B5EF4-FFF2-40B4-BE49-F238E27FC236}">
                <a16:creationId xmlns:a16="http://schemas.microsoft.com/office/drawing/2014/main" id="{396589F2-A34D-45E7-8D51-9DA9143B079E}"/>
              </a:ext>
            </a:extLst>
          </p:cNvPr>
          <p:cNvSpPr/>
          <p:nvPr/>
        </p:nvSpPr>
        <p:spPr>
          <a:xfrm rot="5400000">
            <a:off x="663036" y="1282753"/>
            <a:ext cx="3553684" cy="4930556"/>
          </a:xfrm>
          <a:custGeom>
            <a:avLst/>
            <a:gdLst>
              <a:gd name="connsiteX0" fmla="*/ 0 w 3553684"/>
              <a:gd name="connsiteY0" fmla="*/ 4930556 h 4930556"/>
              <a:gd name="connsiteX1" fmla="*/ 0 w 3553684"/>
              <a:gd name="connsiteY1" fmla="*/ 52452 h 4930556"/>
              <a:gd name="connsiteX2" fmla="*/ 52452 w 3553684"/>
              <a:gd name="connsiteY2" fmla="*/ 0 h 4930556"/>
              <a:gd name="connsiteX3" fmla="*/ 3501232 w 3553684"/>
              <a:gd name="connsiteY3" fmla="*/ 0 h 4930556"/>
              <a:gd name="connsiteX4" fmla="*/ 3553684 w 3553684"/>
              <a:gd name="connsiteY4" fmla="*/ 52452 h 4930556"/>
              <a:gd name="connsiteX5" fmla="*/ 3553684 w 3553684"/>
              <a:gd name="connsiteY5" fmla="*/ 4930556 h 493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3684" h="4930556">
                <a:moveTo>
                  <a:pt x="0" y="4930556"/>
                </a:moveTo>
                <a:lnTo>
                  <a:pt x="0" y="52452"/>
                </a:lnTo>
                <a:cubicBezTo>
                  <a:pt x="0" y="23484"/>
                  <a:pt x="23484" y="0"/>
                  <a:pt x="52452" y="0"/>
                </a:cubicBezTo>
                <a:lnTo>
                  <a:pt x="3501232" y="0"/>
                </a:lnTo>
                <a:cubicBezTo>
                  <a:pt x="3530200" y="0"/>
                  <a:pt x="3553684" y="23484"/>
                  <a:pt x="3553684" y="52452"/>
                </a:cubicBezTo>
                <a:lnTo>
                  <a:pt x="3553684" y="4930556"/>
                </a:ln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 name="Title 2">
            <a:extLst>
              <a:ext uri="{FF2B5EF4-FFF2-40B4-BE49-F238E27FC236}">
                <a16:creationId xmlns:a16="http://schemas.microsoft.com/office/drawing/2014/main" id="{0990AE15-D907-443A-BA9E-4AC43A17EEFD}"/>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id="{D1E7DA2C-796F-4597-AB30-A71962C3F616}"/>
              </a:ext>
            </a:extLst>
          </p:cNvPr>
          <p:cNvSpPr>
            <a:spLocks noGrp="1"/>
          </p:cNvSpPr>
          <p:nvPr>
            <p:ph type="dt" sz="half" idx="10"/>
          </p:nvPr>
        </p:nvSpPr>
        <p:spPr/>
        <p:txBody>
          <a:bodyPr/>
          <a:lstStyle/>
          <a:p>
            <a:fld id="{63DCF75A-E1D3-4C6C-95C8-2E087893C7EF}" type="datetime2">
              <a:rPr lang="en-US" smtClean="0"/>
              <a:t>Friday, August 7, 2020</a:t>
            </a:fld>
            <a:endParaRPr lang="en-ZA" dirty="0"/>
          </a:p>
        </p:txBody>
      </p:sp>
      <p:sp>
        <p:nvSpPr>
          <p:cNvPr id="8" name="Footer Placeholder 7">
            <a:extLst>
              <a:ext uri="{FF2B5EF4-FFF2-40B4-BE49-F238E27FC236}">
                <a16:creationId xmlns:a16="http://schemas.microsoft.com/office/drawing/2014/main" id="{480A4433-A632-496A-A0C5-165B12579D41}"/>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6549C7D9-4A8D-406A-A4D5-E36A930A698B}"/>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2312575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OS Regular Left">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204C01CC-AA16-4812-B3F5-7B3715E5FAC3}"/>
              </a:ext>
            </a:extLst>
          </p:cNvPr>
          <p:cNvGrpSpPr>
            <a:grpSpLocks noChangeAspect="1"/>
          </p:cNvGrpSpPr>
          <p:nvPr userDrawn="1"/>
        </p:nvGrpSpPr>
        <p:grpSpPr>
          <a:xfrm>
            <a:off x="431999" y="1009125"/>
            <a:ext cx="2628000" cy="5270207"/>
            <a:chOff x="4582260" y="530932"/>
            <a:chExt cx="2785005" cy="5585066"/>
          </a:xfrm>
        </p:grpSpPr>
        <p:sp>
          <p:nvSpPr>
            <p:cNvPr id="74" name="Rounded Rectangle 17">
              <a:extLst>
                <a:ext uri="{FF2B5EF4-FFF2-40B4-BE49-F238E27FC236}">
                  <a16:creationId xmlns:a16="http://schemas.microsoft.com/office/drawing/2014/main" id="{785CAB86-5D6F-407E-9049-0CCA9351D94D}"/>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a16="http://schemas.microsoft.com/office/drawing/2014/main" id="{2711996A-5243-4D57-B3C6-54035EE88516}"/>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a16="http://schemas.microsoft.com/office/drawing/2014/main" id="{76B55100-D6C4-43AE-ABEB-356AA440DCD3}"/>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a16="http://schemas.microsoft.com/office/drawing/2014/main" id="{498278D1-B145-4454-9DEE-A48593DE68F7}"/>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a16="http://schemas.microsoft.com/office/drawing/2014/main" id="{84880221-8068-46EC-AF27-B9DDB1681887}"/>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a16="http://schemas.microsoft.com/office/drawing/2014/main" id="{85FD127F-6250-4B5A-95B0-A49F57F0EF94}"/>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id="{EFC163B3-37DA-40CE-B9F7-1329B1F887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a16="http://schemas.microsoft.com/office/drawing/2014/main" id="{F5E05BE5-131F-4F72-8DAF-2F8F8B9EFC28}"/>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a16="http://schemas.microsoft.com/office/drawing/2014/main" id="{656FABE4-FF99-4BC2-B806-FD016262C5E5}"/>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a16="http://schemas.microsoft.com/office/drawing/2014/main" id="{9AFB8AB0-BBF1-4638-A2FC-004F5A3090EF}"/>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a16="http://schemas.microsoft.com/office/drawing/2014/main" id="{3836A8AB-2352-4C40-B164-7660B974581A}"/>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a16="http://schemas.microsoft.com/office/drawing/2014/main" id="{73908A71-1107-4776-9770-D833F0B534C5}"/>
              </a:ext>
            </a:extLst>
          </p:cNvPr>
          <p:cNvSpPr>
            <a:spLocks noGrp="1"/>
          </p:cNvSpPr>
          <p:nvPr>
            <p:ph type="dt" sz="half" idx="10"/>
          </p:nvPr>
        </p:nvSpPr>
        <p:spPr/>
        <p:txBody>
          <a:bodyPr/>
          <a:lstStyle/>
          <a:p>
            <a:fld id="{93072377-97C2-40AB-86E7-554D3CACAD8B}" type="datetime2">
              <a:rPr lang="en-US" smtClean="0"/>
              <a:t>Friday, August 7, 2020</a:t>
            </a:fld>
            <a:endParaRPr lang="en-ZA" dirty="0"/>
          </a:p>
        </p:txBody>
      </p:sp>
      <p:sp>
        <p:nvSpPr>
          <p:cNvPr id="7" name="Footer Placeholder 6">
            <a:extLst>
              <a:ext uri="{FF2B5EF4-FFF2-40B4-BE49-F238E27FC236}">
                <a16:creationId xmlns:a16="http://schemas.microsoft.com/office/drawing/2014/main" id="{29E5CB07-7653-4FD9-889B-E5CFB9853C16}"/>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id="{C96518FC-F50E-4483-AE04-465DAF7A2759}"/>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a16="http://schemas.microsoft.com/office/drawing/2014/main" id="{22649AB0-06F8-4168-9E73-F93CA65C3323}"/>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2552667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OS Regular Middle">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9527E132-2CFE-4389-B103-E1865A2CEC4A}"/>
              </a:ext>
            </a:extLst>
          </p:cNvPr>
          <p:cNvGrpSpPr>
            <a:grpSpLocks noChangeAspect="1"/>
          </p:cNvGrpSpPr>
          <p:nvPr userDrawn="1"/>
        </p:nvGrpSpPr>
        <p:grpSpPr>
          <a:xfrm>
            <a:off x="4782000" y="1009125"/>
            <a:ext cx="2628000" cy="5270207"/>
            <a:chOff x="4582260" y="530932"/>
            <a:chExt cx="2785005" cy="5585066"/>
          </a:xfrm>
        </p:grpSpPr>
        <p:sp>
          <p:nvSpPr>
            <p:cNvPr id="62" name="Rounded Rectangle 17">
              <a:extLst>
                <a:ext uri="{FF2B5EF4-FFF2-40B4-BE49-F238E27FC236}">
                  <a16:creationId xmlns:a16="http://schemas.microsoft.com/office/drawing/2014/main" id="{F8196A97-9D54-4903-8A00-4777666A3E6B}"/>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a16="http://schemas.microsoft.com/office/drawing/2014/main" id="{050B42B9-BEE7-4315-BE94-837D81A55729}"/>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a16="http://schemas.microsoft.com/office/drawing/2014/main" id="{295C19A2-D0DA-4A17-B599-A42FCB7F8D3F}"/>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a16="http://schemas.microsoft.com/office/drawing/2014/main" id="{59F63E7E-B888-41E8-A609-C705EEDA9839}"/>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a16="http://schemas.microsoft.com/office/drawing/2014/main" id="{7E5D33F0-1DAF-4486-84A5-53B881EE1ADC}"/>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a16="http://schemas.microsoft.com/office/drawing/2014/main" id="{C0C4D3FC-DF5F-4799-B58D-20A86286488E}"/>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id="{60E0396E-27C9-4274-8567-FC83EA2AACBD}"/>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id="{658C262E-A9BA-404E-9262-047898F30077}"/>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a16="http://schemas.microsoft.com/office/drawing/2014/main" id="{32DD7020-729D-4F5B-AB61-EA8984D79F81}"/>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a16="http://schemas.microsoft.com/office/drawing/2014/main" id="{4B42A47E-25F3-4395-B66E-33EFC4E11FB4}"/>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a16="http://schemas.microsoft.com/office/drawing/2014/main" id="{92F124EB-3D0F-4131-9CC4-05F634D91EFF}"/>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a16="http://schemas.microsoft.com/office/drawing/2014/main" id="{27D99CA9-8703-4BFF-9789-D189587E9A02}"/>
              </a:ext>
            </a:extLst>
          </p:cNvPr>
          <p:cNvSpPr>
            <a:spLocks noGrp="1"/>
          </p:cNvSpPr>
          <p:nvPr>
            <p:ph type="dt" sz="half" idx="10"/>
          </p:nvPr>
        </p:nvSpPr>
        <p:spPr/>
        <p:txBody>
          <a:bodyPr/>
          <a:lstStyle/>
          <a:p>
            <a:fld id="{0A7E8130-C20D-40EC-B23D-C6E05F08E290}" type="datetime2">
              <a:rPr lang="en-US" smtClean="0"/>
              <a:t>Friday, August 7, 2020</a:t>
            </a:fld>
            <a:endParaRPr lang="en-ZA" dirty="0"/>
          </a:p>
        </p:txBody>
      </p:sp>
      <p:sp>
        <p:nvSpPr>
          <p:cNvPr id="7" name="Footer Placeholder 6">
            <a:extLst>
              <a:ext uri="{FF2B5EF4-FFF2-40B4-BE49-F238E27FC236}">
                <a16:creationId xmlns:a16="http://schemas.microsoft.com/office/drawing/2014/main" id="{B1737C1E-B265-4DCE-A961-4C45BE97C35C}"/>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id="{774B282D-F682-493E-B5B3-5084B9468869}"/>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a16="http://schemas.microsoft.com/office/drawing/2014/main" id="{15438AA3-D3D6-4BB4-9896-5BA93ECB68A0}"/>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21860676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OS Regular Middle (Zoomed Top)">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39A6AFF-3988-4D0D-B29D-5E046D3A1E54}"/>
              </a:ext>
            </a:extLst>
          </p:cNvPr>
          <p:cNvGrpSpPr/>
          <p:nvPr userDrawn="1"/>
        </p:nvGrpSpPr>
        <p:grpSpPr>
          <a:xfrm>
            <a:off x="3749146" y="983725"/>
            <a:ext cx="4693709" cy="5429863"/>
            <a:chOff x="215900" y="983725"/>
            <a:chExt cx="4693709" cy="5429863"/>
          </a:xfrm>
        </p:grpSpPr>
        <p:grpSp>
          <p:nvGrpSpPr>
            <p:cNvPr id="16" name="Group 15">
              <a:extLst>
                <a:ext uri="{FF2B5EF4-FFF2-40B4-BE49-F238E27FC236}">
                  <a16:creationId xmlns:a16="http://schemas.microsoft.com/office/drawing/2014/main" id="{EBC8829C-8C4C-45B4-AA66-B96A16090C36}"/>
                </a:ext>
              </a:extLst>
            </p:cNvPr>
            <p:cNvGrpSpPr/>
            <p:nvPr userDrawn="1"/>
          </p:nvGrpSpPr>
          <p:grpSpPr>
            <a:xfrm>
              <a:off x="431998" y="983725"/>
              <a:ext cx="4320000" cy="5404163"/>
              <a:chOff x="431998" y="1009125"/>
              <a:chExt cx="4320000" cy="5404163"/>
            </a:xfrm>
          </p:grpSpPr>
          <p:sp>
            <p:nvSpPr>
              <p:cNvPr id="18" name="Freeform: Shape 17">
                <a:extLst>
                  <a:ext uri="{FF2B5EF4-FFF2-40B4-BE49-F238E27FC236}">
                    <a16:creationId xmlns:a16="http://schemas.microsoft.com/office/drawing/2014/main" id="{7B5667D6-2836-4B31-9514-3EED1CE11CC5}"/>
                  </a:ext>
                </a:extLst>
              </p:cNvPr>
              <p:cNvSpPr/>
              <p:nvPr/>
            </p:nvSpPr>
            <p:spPr>
              <a:xfrm>
                <a:off x="483768" y="10091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19" name="Freeform: Shape 18">
                <a:extLst>
                  <a:ext uri="{FF2B5EF4-FFF2-40B4-BE49-F238E27FC236}">
                    <a16:creationId xmlns:a16="http://schemas.microsoft.com/office/drawing/2014/main" id="{2EF7AEDF-0FFD-4D52-ACD1-0AC236C26198}"/>
                  </a:ext>
                </a:extLst>
              </p:cNvPr>
              <p:cNvSpPr/>
              <p:nvPr/>
            </p:nvSpPr>
            <p:spPr>
              <a:xfrm>
                <a:off x="590460" y="11015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7" name="Oval 26">
                <a:extLst>
                  <a:ext uri="{FF2B5EF4-FFF2-40B4-BE49-F238E27FC236}">
                    <a16:creationId xmlns:a16="http://schemas.microsoft.com/office/drawing/2014/main" id="{82862AC5-E6CC-4DDB-A4B1-6B53446624BE}"/>
                  </a:ext>
                </a:extLst>
              </p:cNvPr>
              <p:cNvSpPr/>
              <p:nvPr/>
            </p:nvSpPr>
            <p:spPr>
              <a:xfrm>
                <a:off x="2556180" y="12603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8" name="Group 27">
                <a:extLst>
                  <a:ext uri="{FF2B5EF4-FFF2-40B4-BE49-F238E27FC236}">
                    <a16:creationId xmlns:a16="http://schemas.microsoft.com/office/drawing/2014/main" id="{0AA8196F-2B96-47CC-8913-3445FD5B3CD7}"/>
                  </a:ext>
                </a:extLst>
              </p:cNvPr>
              <p:cNvGrpSpPr/>
              <p:nvPr userDrawn="1"/>
            </p:nvGrpSpPr>
            <p:grpSpPr>
              <a:xfrm>
                <a:off x="431998" y="1502450"/>
                <a:ext cx="4320000" cy="2805294"/>
                <a:chOff x="431998" y="1502450"/>
                <a:chExt cx="4320000" cy="2805294"/>
              </a:xfrm>
            </p:grpSpPr>
            <p:sp>
              <p:nvSpPr>
                <p:cNvPr id="30" name="Rounded Rectangle 17">
                  <a:extLst>
                    <a:ext uri="{FF2B5EF4-FFF2-40B4-BE49-F238E27FC236}">
                      <a16:creationId xmlns:a16="http://schemas.microsoft.com/office/drawing/2014/main" id="{16F82D76-C198-4F01-A370-DBB5CA81C4D9}"/>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ounded Rectangle 20">
                  <a:extLst>
                    <a:ext uri="{FF2B5EF4-FFF2-40B4-BE49-F238E27FC236}">
                      <a16:creationId xmlns:a16="http://schemas.microsoft.com/office/drawing/2014/main" id="{761A79FB-F224-428D-9223-14E2CC8E4FF0}"/>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3">
                  <a:extLst>
                    <a:ext uri="{FF2B5EF4-FFF2-40B4-BE49-F238E27FC236}">
                      <a16:creationId xmlns:a16="http://schemas.microsoft.com/office/drawing/2014/main" id="{E5E593CA-D4AE-4CC5-AD2E-852DBAFEDE83}"/>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Rounded Rectangle 4">
                  <a:extLst>
                    <a:ext uri="{FF2B5EF4-FFF2-40B4-BE49-F238E27FC236}">
                      <a16:creationId xmlns:a16="http://schemas.microsoft.com/office/drawing/2014/main" id="{02B027C0-341C-49F0-82ED-021E3C9EBEA0}"/>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a16="http://schemas.microsoft.com/office/drawing/2014/main" id="{B9D5BD63-D7E9-4734-B2C7-7402DE172AF5}"/>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Rounded Rectangle 11">
                  <a:extLst>
                    <a:ext uri="{FF2B5EF4-FFF2-40B4-BE49-F238E27FC236}">
                      <a16:creationId xmlns:a16="http://schemas.microsoft.com/office/drawing/2014/main" id="{3A41EBF7-1E51-4558-8AED-0A25C5E76CF1}"/>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9" name="Freeform: Shape 28">
                <a:extLst>
                  <a:ext uri="{FF2B5EF4-FFF2-40B4-BE49-F238E27FC236}">
                    <a16:creationId xmlns:a16="http://schemas.microsoft.com/office/drawing/2014/main" id="{179DBC48-AF81-4716-AFC9-4F50FBFDEEC1}"/>
                  </a:ext>
                </a:extLst>
              </p:cNvPr>
              <p:cNvSpPr/>
              <p:nvPr/>
            </p:nvSpPr>
            <p:spPr>
              <a:xfrm>
                <a:off x="720838" y="20366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17" name="Rectangle 16">
              <a:extLst>
                <a:ext uri="{FF2B5EF4-FFF2-40B4-BE49-F238E27FC236}">
                  <a16:creationId xmlns:a16="http://schemas.microsoft.com/office/drawing/2014/main" id="{1D75F686-1BEA-4758-9066-7B888D043DBC}"/>
                </a:ext>
              </a:extLst>
            </p:cNvPr>
            <p:cNvSpPr/>
            <p:nvPr userDrawn="1"/>
          </p:nvSpPr>
          <p:spPr>
            <a:xfrm>
              <a:off x="215900" y="4600575"/>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3" name="Title 2">
            <a:extLst>
              <a:ext uri="{FF2B5EF4-FFF2-40B4-BE49-F238E27FC236}">
                <a16:creationId xmlns:a16="http://schemas.microsoft.com/office/drawing/2014/main" id="{E384909D-29AF-460F-8877-D87C03EA780D}"/>
              </a:ext>
            </a:extLst>
          </p:cNvPr>
          <p:cNvSpPr>
            <a:spLocks noGrp="1"/>
          </p:cNvSpPr>
          <p:nvPr>
            <p:ph type="title"/>
          </p:nvPr>
        </p:nvSpPr>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id="{10577236-9C61-4CDC-8858-93E7A56F8FB4}"/>
              </a:ext>
            </a:extLst>
          </p:cNvPr>
          <p:cNvSpPr>
            <a:spLocks noGrp="1"/>
          </p:cNvSpPr>
          <p:nvPr>
            <p:ph type="dt" sz="half" idx="10"/>
          </p:nvPr>
        </p:nvSpPr>
        <p:spPr/>
        <p:txBody>
          <a:bodyPr/>
          <a:lstStyle/>
          <a:p>
            <a:fld id="{5602038B-D0C1-4B85-B921-33411E4BA5BC}" type="datetime2">
              <a:rPr lang="en-US" smtClean="0"/>
              <a:t>Friday, August 7, 2020</a:t>
            </a:fld>
            <a:endParaRPr lang="en-ZA" dirty="0"/>
          </a:p>
        </p:txBody>
      </p:sp>
      <p:sp>
        <p:nvSpPr>
          <p:cNvPr id="8" name="Footer Placeholder 7">
            <a:extLst>
              <a:ext uri="{FF2B5EF4-FFF2-40B4-BE49-F238E27FC236}">
                <a16:creationId xmlns:a16="http://schemas.microsoft.com/office/drawing/2014/main" id="{F2FE93C4-70F9-4281-8119-E128010C5F3C}"/>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7551A616-ED27-4879-9942-47F401DB12E6}"/>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2306679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OS Regular Middle (Zoomed Bottom)">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F26E0C3-C384-491D-9AEE-E25ED15D6C51}"/>
              </a:ext>
            </a:extLst>
          </p:cNvPr>
          <p:cNvGrpSpPr/>
          <p:nvPr userDrawn="1"/>
        </p:nvGrpSpPr>
        <p:grpSpPr>
          <a:xfrm>
            <a:off x="3983509" y="1008000"/>
            <a:ext cx="4224983" cy="5344106"/>
            <a:chOff x="483769" y="961748"/>
            <a:chExt cx="4224983" cy="5344106"/>
          </a:xfrm>
        </p:grpSpPr>
        <p:sp>
          <p:nvSpPr>
            <p:cNvPr id="23" name="Freeform: Shape 22">
              <a:extLst>
                <a:ext uri="{FF2B5EF4-FFF2-40B4-BE49-F238E27FC236}">
                  <a16:creationId xmlns:a16="http://schemas.microsoft.com/office/drawing/2014/main" id="{8839AE1B-9A4B-47A7-A11A-AF97BF1D6ADB}"/>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4" name="Freeform: Shape 23">
              <a:extLst>
                <a:ext uri="{FF2B5EF4-FFF2-40B4-BE49-F238E27FC236}">
                  <a16:creationId xmlns:a16="http://schemas.microsoft.com/office/drawing/2014/main" id="{7C1637DB-EE5D-4E40-B3C3-7ED5CD21200C}"/>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5" name="Oval 24">
              <a:extLst>
                <a:ext uri="{FF2B5EF4-FFF2-40B4-BE49-F238E27FC236}">
                  <a16:creationId xmlns:a16="http://schemas.microsoft.com/office/drawing/2014/main" id="{B1FBA7DD-104E-4CB7-BD21-6F9BF3A3A940}"/>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a:extLst>
                <a:ext uri="{FF2B5EF4-FFF2-40B4-BE49-F238E27FC236}">
                  <a16:creationId xmlns:a16="http://schemas.microsoft.com/office/drawing/2014/main" id="{F26BE8E8-EF47-4571-A9AE-30C17B11A084}"/>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22" name="Rectangle 21">
            <a:extLst>
              <a:ext uri="{FF2B5EF4-FFF2-40B4-BE49-F238E27FC236}">
                <a16:creationId xmlns:a16="http://schemas.microsoft.com/office/drawing/2014/main" id="{4DEBA371-3F5B-497B-9E39-0824264B83C6}"/>
              </a:ext>
            </a:extLst>
          </p:cNvPr>
          <p:cNvSpPr/>
          <p:nvPr userDrawn="1"/>
        </p:nvSpPr>
        <p:spPr>
          <a:xfrm rot="10800000">
            <a:off x="3749146" y="972000"/>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itle 2">
            <a:extLst>
              <a:ext uri="{FF2B5EF4-FFF2-40B4-BE49-F238E27FC236}">
                <a16:creationId xmlns:a16="http://schemas.microsoft.com/office/drawing/2014/main" id="{FDF6DDD7-19C9-4ABB-9017-4307B0740100}"/>
              </a:ext>
            </a:extLst>
          </p:cNvPr>
          <p:cNvSpPr>
            <a:spLocks noGrp="1"/>
          </p:cNvSpPr>
          <p:nvPr>
            <p:ph type="title"/>
          </p:nvPr>
        </p:nvSpPr>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id="{8424BD07-A2DB-42B5-A84F-42B638A17432}"/>
              </a:ext>
            </a:extLst>
          </p:cNvPr>
          <p:cNvSpPr>
            <a:spLocks noGrp="1"/>
          </p:cNvSpPr>
          <p:nvPr>
            <p:ph type="dt" sz="half" idx="10"/>
          </p:nvPr>
        </p:nvSpPr>
        <p:spPr/>
        <p:txBody>
          <a:bodyPr/>
          <a:lstStyle/>
          <a:p>
            <a:fld id="{B2D4EA57-7228-438F-AA15-905651D6B975}" type="datetime2">
              <a:rPr lang="en-US" smtClean="0"/>
              <a:t>Friday, August 7, 2020</a:t>
            </a:fld>
            <a:endParaRPr lang="en-ZA" dirty="0"/>
          </a:p>
        </p:txBody>
      </p:sp>
      <p:sp>
        <p:nvSpPr>
          <p:cNvPr id="8" name="Footer Placeholder 7">
            <a:extLst>
              <a:ext uri="{FF2B5EF4-FFF2-40B4-BE49-F238E27FC236}">
                <a16:creationId xmlns:a16="http://schemas.microsoft.com/office/drawing/2014/main" id="{97652633-1F78-4F92-B8B9-3555B56BB85E}"/>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EAEBA8FC-8A61-4CD9-A66B-375F405CEBE0}"/>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4085657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OS Regular Middle (Zoomed MIddle)">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73B6820-48CD-465A-A2CF-FC0E7C4D445A}"/>
              </a:ext>
            </a:extLst>
          </p:cNvPr>
          <p:cNvGrpSpPr/>
          <p:nvPr userDrawn="1"/>
        </p:nvGrpSpPr>
        <p:grpSpPr>
          <a:xfrm>
            <a:off x="3936000" y="-52659"/>
            <a:ext cx="4320000" cy="6928614"/>
            <a:chOff x="432000" y="-52659"/>
            <a:chExt cx="4320000" cy="6928614"/>
          </a:xfrm>
        </p:grpSpPr>
        <p:sp>
          <p:nvSpPr>
            <p:cNvPr id="16" name="Rounded Rectangle 17">
              <a:extLst>
                <a:ext uri="{FF2B5EF4-FFF2-40B4-BE49-F238E27FC236}">
                  <a16:creationId xmlns:a16="http://schemas.microsoft.com/office/drawing/2014/main" id="{EFF1F929-4AD0-4422-99E8-83A1D34CCAF0}"/>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ounded Rectangle 20">
              <a:extLst>
                <a:ext uri="{FF2B5EF4-FFF2-40B4-BE49-F238E27FC236}">
                  <a16:creationId xmlns:a16="http://schemas.microsoft.com/office/drawing/2014/main" id="{20EBA393-D84E-4B63-BDCA-8D81950C00BE}"/>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ounded Rectangle 3">
              <a:extLst>
                <a:ext uri="{FF2B5EF4-FFF2-40B4-BE49-F238E27FC236}">
                  <a16:creationId xmlns:a16="http://schemas.microsoft.com/office/drawing/2014/main" id="{5AB01FAC-D5E7-4032-BAB4-1F663E15D853}"/>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ounded Rectangle 4">
              <a:extLst>
                <a:ext uri="{FF2B5EF4-FFF2-40B4-BE49-F238E27FC236}">
                  <a16:creationId xmlns:a16="http://schemas.microsoft.com/office/drawing/2014/main" id="{57677C59-5DC7-4FA2-97FF-2F1604809A06}"/>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a16="http://schemas.microsoft.com/office/drawing/2014/main" id="{0480F77D-C084-4362-BB81-F4C122CD488E}"/>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8" name="Freeform: Shape 27">
              <a:extLst>
                <a:ext uri="{FF2B5EF4-FFF2-40B4-BE49-F238E27FC236}">
                  <a16:creationId xmlns:a16="http://schemas.microsoft.com/office/drawing/2014/main" id="{D901BA30-D1AC-4E1E-9013-242EF1472D0F}"/>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9" name="Rectangle: Rounded Corners 28">
              <a:extLst>
                <a:ext uri="{FF2B5EF4-FFF2-40B4-BE49-F238E27FC236}">
                  <a16:creationId xmlns:a16="http://schemas.microsoft.com/office/drawing/2014/main" id="{82C0314B-6F9E-424E-A9E8-FC2D2FD88294}"/>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Title 2">
            <a:extLst>
              <a:ext uri="{FF2B5EF4-FFF2-40B4-BE49-F238E27FC236}">
                <a16:creationId xmlns:a16="http://schemas.microsoft.com/office/drawing/2014/main" id="{8CCBE51E-D1D3-4657-9BD5-725414A8E1A8}"/>
              </a:ext>
            </a:extLst>
          </p:cNvPr>
          <p:cNvSpPr>
            <a:spLocks noGrp="1"/>
          </p:cNvSpPr>
          <p:nvPr>
            <p:ph type="title"/>
          </p:nvPr>
        </p:nvSpPr>
        <p:spPr>
          <a:xfrm>
            <a:off x="431999" y="432000"/>
            <a:ext cx="3276402" cy="720000"/>
          </a:xfrm>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id="{CDD80FFD-3AD1-4CFD-9FFA-9F358F37786F}"/>
              </a:ext>
            </a:extLst>
          </p:cNvPr>
          <p:cNvSpPr>
            <a:spLocks noGrp="1"/>
          </p:cNvSpPr>
          <p:nvPr>
            <p:ph type="dt" sz="half" idx="10"/>
          </p:nvPr>
        </p:nvSpPr>
        <p:spPr/>
        <p:txBody>
          <a:bodyPr/>
          <a:lstStyle/>
          <a:p>
            <a:fld id="{FB6C335A-A4AD-4C7D-B0E9-57D2ED863C80}" type="datetime2">
              <a:rPr lang="en-US" smtClean="0"/>
              <a:t>Friday, August 7, 2020</a:t>
            </a:fld>
            <a:endParaRPr lang="en-ZA" dirty="0"/>
          </a:p>
        </p:txBody>
      </p:sp>
      <p:sp>
        <p:nvSpPr>
          <p:cNvPr id="8" name="Footer Placeholder 7">
            <a:extLst>
              <a:ext uri="{FF2B5EF4-FFF2-40B4-BE49-F238E27FC236}">
                <a16:creationId xmlns:a16="http://schemas.microsoft.com/office/drawing/2014/main" id="{49C7B2AE-CA7D-49C8-AF50-342FA1DB024E}"/>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id="{29D4C973-B599-4305-9ABF-1166B4603FF9}"/>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42089993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OS Regular Right">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946361DC-B61C-47EF-9DED-F331A1D157C8}"/>
              </a:ext>
            </a:extLst>
          </p:cNvPr>
          <p:cNvGrpSpPr>
            <a:grpSpLocks noChangeAspect="1"/>
          </p:cNvGrpSpPr>
          <p:nvPr userDrawn="1"/>
        </p:nvGrpSpPr>
        <p:grpSpPr>
          <a:xfrm>
            <a:off x="9143997" y="1009125"/>
            <a:ext cx="2628000" cy="5270207"/>
            <a:chOff x="4582260" y="530932"/>
            <a:chExt cx="2785005" cy="5585066"/>
          </a:xfrm>
        </p:grpSpPr>
        <p:sp>
          <p:nvSpPr>
            <p:cNvPr id="50" name="Rounded Rectangle 17">
              <a:extLst>
                <a:ext uri="{FF2B5EF4-FFF2-40B4-BE49-F238E27FC236}">
                  <a16:creationId xmlns:a16="http://schemas.microsoft.com/office/drawing/2014/main" id="{67CF4262-C07A-4E43-8F7E-3727E79DECF4}"/>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a16="http://schemas.microsoft.com/office/drawing/2014/main" id="{5965DC0D-730C-4E11-887C-2158459FE47B}"/>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a16="http://schemas.microsoft.com/office/drawing/2014/main" id="{ACD64708-8BB6-49E4-911D-699845305EA0}"/>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a16="http://schemas.microsoft.com/office/drawing/2014/main" id="{F9E79CB8-A73C-4335-BF20-095D2751C27E}"/>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a16="http://schemas.microsoft.com/office/drawing/2014/main" id="{D33ACB21-A851-44DF-B1DD-068608DD0BDA}"/>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a16="http://schemas.microsoft.com/office/drawing/2014/main" id="{2AF44B6B-C379-494D-A560-394CAC745848}"/>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a16="http://schemas.microsoft.com/office/drawing/2014/main" id="{7AFF5EB6-1E06-4450-A8F3-EF858C9F65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a16="http://schemas.microsoft.com/office/drawing/2014/main" id="{2481334D-66FB-4D71-A778-4764FA03C49E}"/>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a16="http://schemas.microsoft.com/office/drawing/2014/main" id="{6C4A8495-0C2D-443F-BD29-73AC1992DA5E}"/>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25AD5138-DB42-4444-97D1-6B6B15C6216B}"/>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a16="http://schemas.microsoft.com/office/drawing/2014/main" id="{0C634C90-2640-4ACE-A54D-98C5C153E46C}"/>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a16="http://schemas.microsoft.com/office/drawing/2014/main" id="{CA880EE7-199D-410F-A55B-070C00A2577F}"/>
              </a:ext>
            </a:extLst>
          </p:cNvPr>
          <p:cNvSpPr>
            <a:spLocks noGrp="1"/>
          </p:cNvSpPr>
          <p:nvPr>
            <p:ph type="dt" sz="half" idx="10"/>
          </p:nvPr>
        </p:nvSpPr>
        <p:spPr/>
        <p:txBody>
          <a:bodyPr/>
          <a:lstStyle/>
          <a:p>
            <a:fld id="{F9406D0C-22A1-4F8A-BF0B-5E417C861803}" type="datetime2">
              <a:rPr lang="en-US" smtClean="0"/>
              <a:t>Friday, August 7, 2020</a:t>
            </a:fld>
            <a:endParaRPr lang="en-ZA" dirty="0"/>
          </a:p>
        </p:txBody>
      </p:sp>
      <p:sp>
        <p:nvSpPr>
          <p:cNvPr id="7" name="Footer Placeholder 6">
            <a:extLst>
              <a:ext uri="{FF2B5EF4-FFF2-40B4-BE49-F238E27FC236}">
                <a16:creationId xmlns:a16="http://schemas.microsoft.com/office/drawing/2014/main" id="{840FD8AF-E6FB-4EEE-9859-58240EB2A430}"/>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id="{7BB87430-4066-48A8-86DD-60FED1485794}"/>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a16="http://schemas.microsoft.com/office/drawing/2014/main" id="{A2EB1FB1-CC09-4C90-9983-6D4E421F048F}"/>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558303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Left White">
    <p:bg>
      <p:bgPr>
        <a:solidFill>
          <a:srgbClr val="F1F3F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74625" y="1476375"/>
            <a:ext cx="2880000" cy="3583125"/>
          </a:xfrm>
          <a:ln w="3175">
            <a:solidFill>
              <a:schemeClr val="bg1">
                <a:lumMod val="75000"/>
              </a:schemeClr>
            </a:solidFill>
          </a:ln>
        </p:spPr>
        <p:txBody>
          <a:bodyPr lIns="288000" tIns="288000" rIns="288000" bIns="828000" anchor="b">
            <a:normAutofit/>
          </a:bodyPr>
          <a:lstStyle>
            <a:lvl1pPr algn="l">
              <a:lnSpc>
                <a:spcPct val="100000"/>
              </a:lnSpc>
              <a:defRPr sz="2400" b="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274625" y="4362451"/>
            <a:ext cx="2880000" cy="697049"/>
          </a:xfrm>
        </p:spPr>
        <p:txBody>
          <a:bodyPr lIns="288000" tIns="0" rIns="288000">
            <a:normAutofit/>
          </a:bodyPr>
          <a:lstStyle>
            <a:lvl1pPr marL="0" indent="0" algn="l">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52AC5BC-EE55-4CFB-8D89-A26C360A75A4}"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id="{06627487-F2F5-46E9-B388-366DC61E3172}"/>
              </a:ext>
            </a:extLst>
          </p:cNvPr>
          <p:cNvSpPr/>
          <p:nvPr userDrawn="1"/>
        </p:nvSpPr>
        <p:spPr>
          <a:xfrm>
            <a:off x="1130625"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F101AB0A-7301-46DF-868E-E52C895B62BC}"/>
              </a:ext>
            </a:extLst>
          </p:cNvPr>
          <p:cNvSpPr/>
          <p:nvPr userDrawn="1"/>
        </p:nvSpPr>
        <p:spPr>
          <a:xfrm>
            <a:off x="4154625"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F683999E-40B5-4CB2-B369-FCD07E268762}"/>
              </a:ext>
            </a:extLst>
          </p:cNvPr>
          <p:cNvSpPr/>
          <p:nvPr userDrawn="1"/>
        </p:nvSpPr>
        <p:spPr>
          <a:xfrm>
            <a:off x="3325428"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225276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Botttom White">
    <p:bg>
      <p:bgPr>
        <a:solidFill>
          <a:srgbClr val="F1F3F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47113" y="3152775"/>
            <a:ext cx="6497775" cy="1906725"/>
          </a:xfrm>
          <a:ln w="3175">
            <a:solidFill>
              <a:schemeClr val="bg1">
                <a:lumMod val="75000"/>
              </a:schemeClr>
            </a:solidFill>
          </a:ln>
        </p:spPr>
        <p:txBody>
          <a:bodyPr lIns="288000" tIns="288000" rIns="288000" bIns="828000" anchor="b">
            <a:normAutofit/>
          </a:bodyPr>
          <a:lstStyle>
            <a:lvl1pPr algn="l">
              <a:lnSpc>
                <a:spcPct val="100000"/>
              </a:lnSpc>
              <a:defRPr sz="2400" b="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2847111" y="4362451"/>
            <a:ext cx="6497775" cy="697049"/>
          </a:xfrm>
        </p:spPr>
        <p:txBody>
          <a:bodyPr lIns="288000" tIns="0" rIns="288000">
            <a:normAutofit/>
          </a:bodyPr>
          <a:lstStyle>
            <a:lvl1pPr marL="0" indent="0" algn="l">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FB186351-CDDE-44C2-99D7-57BBE3621910}"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id="{06627487-F2F5-46E9-B388-366DC61E3172}"/>
              </a:ext>
            </a:extLst>
          </p:cNvPr>
          <p:cNvSpPr/>
          <p:nvPr userDrawn="1"/>
        </p:nvSpPr>
        <p:spPr>
          <a:xfrm>
            <a:off x="2703111" y="30087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F101AB0A-7301-46DF-868E-E52C895B62BC}"/>
              </a:ext>
            </a:extLst>
          </p:cNvPr>
          <p:cNvSpPr/>
          <p:nvPr userDrawn="1"/>
        </p:nvSpPr>
        <p:spPr>
          <a:xfrm>
            <a:off x="2847111" y="2864362"/>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11127238-2050-4413-A22C-0B705416FA9B}"/>
              </a:ext>
            </a:extLst>
          </p:cNvPr>
          <p:cNvSpPr/>
          <p:nvPr userDrawn="1"/>
        </p:nvSpPr>
        <p:spPr>
          <a:xfrm>
            <a:off x="7455694" y="3076186"/>
            <a:ext cx="1889194"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582282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Right White">
    <p:bg>
      <p:bgPr>
        <a:solidFill>
          <a:srgbClr val="F1F3F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20000" y="1476375"/>
            <a:ext cx="2880000" cy="3583125"/>
          </a:xfrm>
          <a:ln w="3175">
            <a:solidFill>
              <a:schemeClr val="bg1">
                <a:lumMod val="75000"/>
              </a:schemeClr>
            </a:solidFill>
          </a:ln>
        </p:spPr>
        <p:txBody>
          <a:bodyPr lIns="288000" tIns="288000" rIns="288000" bIns="828000" anchor="b">
            <a:normAutofit/>
          </a:bodyPr>
          <a:lstStyle>
            <a:lvl1pPr algn="l">
              <a:lnSpc>
                <a:spcPct val="100000"/>
              </a:lnSpc>
              <a:defRPr sz="2400" b="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7920000" y="4362451"/>
            <a:ext cx="2880000" cy="697049"/>
          </a:xfrm>
        </p:spPr>
        <p:txBody>
          <a:bodyPr lIns="288000" tIns="0" rIns="288000">
            <a:normAutofit/>
          </a:bodyPr>
          <a:lstStyle>
            <a:lvl1pPr marL="0" indent="0" algn="l">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6BC75195-229B-489B-9467-253F8438E75C}"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id="{06627487-F2F5-46E9-B388-366DC61E3172}"/>
              </a:ext>
            </a:extLst>
          </p:cNvPr>
          <p:cNvSpPr/>
          <p:nvPr userDrawn="1"/>
        </p:nvSpPr>
        <p:spPr>
          <a:xfrm>
            <a:off x="7776000"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F101AB0A-7301-46DF-868E-E52C895B62BC}"/>
              </a:ext>
            </a:extLst>
          </p:cNvPr>
          <p:cNvSpPr/>
          <p:nvPr userDrawn="1"/>
        </p:nvSpPr>
        <p:spPr>
          <a:xfrm>
            <a:off x="10800000"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63AAC9CE-7271-49FF-8973-B674A16E7082}"/>
              </a:ext>
            </a:extLst>
          </p:cNvPr>
          <p:cNvSpPr/>
          <p:nvPr userDrawn="1"/>
        </p:nvSpPr>
        <p:spPr>
          <a:xfrm>
            <a:off x="9962639"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0864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mp; Blurb +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31998" y="1512524"/>
            <a:ext cx="11340000" cy="442747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2BCED4-1C98-4218-857B-B20B9B4A67AC}"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a16="http://schemas.microsoft.com/office/drawing/2014/main" id="{769C0DD5-F888-4426-82CD-69B3B4F7CCC2}"/>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9" name="Text Placeholder 8">
            <a:extLst>
              <a:ext uri="{FF2B5EF4-FFF2-40B4-BE49-F238E27FC236}">
                <a16:creationId xmlns:a16="http://schemas.microsoft.com/office/drawing/2014/main" id="{C435B061-991E-4F1E-AA39-27DA48831808}"/>
              </a:ext>
            </a:extLst>
          </p:cNvPr>
          <p:cNvSpPr>
            <a:spLocks noGrp="1"/>
          </p:cNvSpPr>
          <p:nvPr>
            <p:ph type="body" sz="quarter" idx="14" hasCustomPrompt="1"/>
          </p:nvPr>
        </p:nvSpPr>
        <p:spPr>
          <a:xfrm>
            <a:off x="432000" y="1152525"/>
            <a:ext cx="11340000" cy="360000"/>
          </a:xfrm>
        </p:spPr>
        <p:txBody>
          <a:bodyPr/>
          <a:lstStyle>
            <a:lvl1pPr marL="0" indent="0">
              <a:buNone/>
              <a:defRPr b="1">
                <a:solidFill>
                  <a:schemeClr val="accent1"/>
                </a:solidFill>
                <a:latin typeface="+mj-lt"/>
              </a:defRPr>
            </a:lvl1pPr>
          </a:lstStyle>
          <a:p>
            <a:pPr lvl="0"/>
            <a:r>
              <a:rPr lang="en-US" dirty="0"/>
              <a:t>Sub header or blurb content</a:t>
            </a:r>
            <a:endParaRPr lang="en-ZA" dirty="0"/>
          </a:p>
        </p:txBody>
      </p:sp>
      <p:sp>
        <p:nvSpPr>
          <p:cNvPr id="11" name="*">
            <a:extLst>
              <a:ext uri="{FF2B5EF4-FFF2-40B4-BE49-F238E27FC236}">
                <a16:creationId xmlns:a16="http://schemas.microsoft.com/office/drawing/2014/main" id="{82C45C65-2566-455D-B8C9-41FD63211B04}"/>
              </a:ext>
            </a:extLst>
          </p:cNvPr>
          <p:cNvSpPr txBox="1"/>
          <p:nvPr userDrawn="1"/>
        </p:nvSpPr>
        <p:spPr>
          <a:xfrm>
            <a:off x="245504" y="5940332"/>
            <a:ext cx="65" cy="49244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Tree>
    <p:extLst>
      <p:ext uri="{BB962C8B-B14F-4D97-AF65-F5344CB8AC3E}">
        <p14:creationId xmlns:p14="http://schemas.microsoft.com/office/powerpoint/2010/main" val="2345512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3EA5A3-B139-4C38-B66C-035FF08967F3}"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Tree>
    <p:extLst>
      <p:ext uri="{BB962C8B-B14F-4D97-AF65-F5344CB8AC3E}">
        <p14:creationId xmlns:p14="http://schemas.microsoft.com/office/powerpoint/2010/main" val="1661500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 Title Content &amp; Blurb + Sourc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1999" y="1512524"/>
            <a:ext cx="5400000" cy="44274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71999" y="1512524"/>
            <a:ext cx="5400000" cy="44274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265DDE2-EDCA-46F1-92F3-B3099F056A52}" type="datetime2">
              <a:rPr lang="en-US" smtClean="0"/>
              <a:t>Friday, August 7, 2020</a:t>
            </a:fld>
            <a:endParaRPr lang="en-ZA"/>
          </a:p>
        </p:txBody>
      </p:sp>
      <p:sp>
        <p:nvSpPr>
          <p:cNvPr id="6" name="Footer Placeholder 5"/>
          <p:cNvSpPr>
            <a:spLocks noGrp="1"/>
          </p:cNvSpPr>
          <p:nvPr>
            <p:ph type="ftr" sz="quarter" idx="11"/>
          </p:nvPr>
        </p:nvSpPr>
        <p:spPr/>
        <p:txBody>
          <a:bodyPr/>
          <a:lstStyle/>
          <a:p>
            <a:r>
              <a:rPr lang="en-ZA"/>
              <a:t>© Copyright 2018 - Your Company Name</a:t>
            </a:r>
          </a:p>
        </p:txBody>
      </p:sp>
      <p:sp>
        <p:nvSpPr>
          <p:cNvPr id="7" name="Slide Number Placeholder 6"/>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a16="http://schemas.microsoft.com/office/drawing/2014/main" id="{345477A5-E465-4905-9B26-3E59AB3C077A}"/>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11" name="Text Placeholder 8">
            <a:extLst>
              <a:ext uri="{FF2B5EF4-FFF2-40B4-BE49-F238E27FC236}">
                <a16:creationId xmlns:a16="http://schemas.microsoft.com/office/drawing/2014/main" id="{B3C4596E-596C-443A-BE5E-64CC1A563250}"/>
              </a:ext>
            </a:extLst>
          </p:cNvPr>
          <p:cNvSpPr>
            <a:spLocks noGrp="1"/>
          </p:cNvSpPr>
          <p:nvPr>
            <p:ph type="body" sz="quarter" idx="14" hasCustomPrompt="1"/>
          </p:nvPr>
        </p:nvSpPr>
        <p:spPr>
          <a:xfrm>
            <a:off x="432000" y="1152525"/>
            <a:ext cx="11340000" cy="360000"/>
          </a:xfrm>
        </p:spPr>
        <p:txBody>
          <a:bodyPr vert="horz" lIns="0" tIns="0" rIns="0" bIns="0" rtlCol="0">
            <a:normAutofit/>
          </a:bodyPr>
          <a:lstStyle>
            <a:lvl1pPr>
              <a:defRPr lang="en-ZA" b="1" dirty="0">
                <a:solidFill>
                  <a:schemeClr val="accent1">
                    <a:lumMod val="75000"/>
                  </a:schemeClr>
                </a:solidFill>
                <a:latin typeface="+mj-lt"/>
              </a:defRPr>
            </a:lvl1pPr>
          </a:lstStyle>
          <a:p>
            <a:pPr marL="0" lvl="0" indent="0">
              <a:buNone/>
            </a:pPr>
            <a:r>
              <a:rPr lang="en-US" dirty="0"/>
              <a:t>Sub header or blurb content</a:t>
            </a:r>
            <a:endParaRPr lang="en-ZA" dirty="0"/>
          </a:p>
        </p:txBody>
      </p:sp>
      <p:sp>
        <p:nvSpPr>
          <p:cNvPr id="12" name="*">
            <a:extLst>
              <a:ext uri="{FF2B5EF4-FFF2-40B4-BE49-F238E27FC236}">
                <a16:creationId xmlns:a16="http://schemas.microsoft.com/office/drawing/2014/main" id="{A9B747CE-9613-4BD0-97AB-BE410B324417}"/>
              </a:ext>
            </a:extLst>
          </p:cNvPr>
          <p:cNvSpPr txBox="1"/>
          <p:nvPr userDrawn="1"/>
        </p:nvSpPr>
        <p:spPr>
          <a:xfrm>
            <a:off x="245504" y="5940332"/>
            <a:ext cx="65" cy="49244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
        <p:nvSpPr>
          <p:cNvPr id="8" name="Title 7">
            <a:extLst>
              <a:ext uri="{FF2B5EF4-FFF2-40B4-BE49-F238E27FC236}">
                <a16:creationId xmlns:a16="http://schemas.microsoft.com/office/drawing/2014/main" id="{2808C4CE-913C-4925-B6FC-D320DC4DB5E2}"/>
              </a:ext>
            </a:extLst>
          </p:cNvPr>
          <p:cNvSpPr>
            <a:spLocks noGrp="1"/>
          </p:cNvSpPr>
          <p:nvPr>
            <p:ph type="title"/>
          </p:nvPr>
        </p:nvSpPr>
        <p:spPr>
          <a:xfrm>
            <a:off x="431999" y="432000"/>
            <a:ext cx="11340000" cy="720000"/>
          </a:xfrm>
        </p:spPr>
        <p:txBody>
          <a:bodyPr/>
          <a:lstStyle/>
          <a:p>
            <a:r>
              <a:rPr lang="en-US"/>
              <a:t>Click to edit Master title style</a:t>
            </a:r>
            <a:endParaRPr lang="en-ZA"/>
          </a:p>
        </p:txBody>
      </p:sp>
    </p:spTree>
    <p:extLst>
      <p:ext uri="{BB962C8B-B14F-4D97-AF65-F5344CB8AC3E}">
        <p14:creationId xmlns:p14="http://schemas.microsoft.com/office/powerpoint/2010/main" val="1046162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3F4"/>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F4280D37-32E6-4A9F-96A4-F1B7E2D74173}"/>
              </a:ext>
            </a:extLst>
          </p:cNvPr>
          <p:cNvSpPr/>
          <p:nvPr userDrawn="1"/>
        </p:nvSpPr>
        <p:spPr>
          <a:xfrm>
            <a:off x="0" y="0"/>
            <a:ext cx="12191999" cy="1797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8" name="Rectangle">
            <a:extLst>
              <a:ext uri="{FF2B5EF4-FFF2-40B4-BE49-F238E27FC236}">
                <a16:creationId xmlns:a16="http://schemas.microsoft.com/office/drawing/2014/main" id="{C823B3D4-D937-4CF7-A466-B8FC9501CDE9}"/>
              </a:ext>
            </a:extLst>
          </p:cNvPr>
          <p:cNvSpPr/>
          <p:nvPr userDrawn="1"/>
        </p:nvSpPr>
        <p:spPr>
          <a:xfrm>
            <a:off x="0" y="6412270"/>
            <a:ext cx="12191999" cy="44573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9" name="Rectangle">
            <a:extLst>
              <a:ext uri="{FF2B5EF4-FFF2-40B4-BE49-F238E27FC236}">
                <a16:creationId xmlns:a16="http://schemas.microsoft.com/office/drawing/2014/main" id="{51BC92CF-701C-47CE-A360-1146E38AA3EE}"/>
              </a:ext>
            </a:extLst>
          </p:cNvPr>
          <p:cNvSpPr/>
          <p:nvPr userDrawn="1"/>
        </p:nvSpPr>
        <p:spPr>
          <a:xfrm>
            <a:off x="12008095" y="0"/>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10" name="Rectangle">
            <a:extLst>
              <a:ext uri="{FF2B5EF4-FFF2-40B4-BE49-F238E27FC236}">
                <a16:creationId xmlns:a16="http://schemas.microsoft.com/office/drawing/2014/main" id="{454E365E-494F-42E8-87FE-2C27003DE7D0}"/>
              </a:ext>
            </a:extLst>
          </p:cNvPr>
          <p:cNvSpPr/>
          <p:nvPr userDrawn="1"/>
        </p:nvSpPr>
        <p:spPr>
          <a:xfrm>
            <a:off x="0" y="1"/>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2" name="Title Placeholder 1"/>
          <p:cNvSpPr>
            <a:spLocks noGrp="1"/>
          </p:cNvSpPr>
          <p:nvPr userDrawn="1">
            <p:ph type="title"/>
          </p:nvPr>
        </p:nvSpPr>
        <p:spPr>
          <a:xfrm>
            <a:off x="431999" y="432000"/>
            <a:ext cx="11340000" cy="720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userDrawn="1">
            <p:ph type="body" idx="1"/>
          </p:nvPr>
        </p:nvSpPr>
        <p:spPr>
          <a:xfrm>
            <a:off x="431999" y="1151998"/>
            <a:ext cx="11340000" cy="49680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userDrawn="1">
            <p:ph type="dt" sz="half" idx="2"/>
          </p:nvPr>
        </p:nvSpPr>
        <p:spPr>
          <a:xfrm>
            <a:off x="9045390" y="6508017"/>
            <a:ext cx="2550316" cy="128060"/>
          </a:xfrm>
          <a:prstGeom prst="rect">
            <a:avLst/>
          </a:prstGeom>
        </p:spPr>
        <p:txBody>
          <a:bodyPr vert="horz" lIns="0" tIns="0" rIns="0" bIns="0" rtlCol="0" anchor="t"/>
          <a:lstStyle>
            <a:lvl1pPr algn="r">
              <a:defRPr sz="800">
                <a:solidFill>
                  <a:schemeClr val="bg2">
                    <a:lumMod val="75000"/>
                  </a:schemeClr>
                </a:solidFill>
              </a:defRPr>
            </a:lvl1pPr>
          </a:lstStyle>
          <a:p>
            <a:fld id="{B94D2A23-A27B-48ED-A64E-DD8BFDA616D5}" type="datetime2">
              <a:rPr lang="en-US" smtClean="0"/>
              <a:t>Friday, August 7, 2020</a:t>
            </a:fld>
            <a:endParaRPr lang="en-ZA" dirty="0"/>
          </a:p>
        </p:txBody>
      </p:sp>
      <p:sp>
        <p:nvSpPr>
          <p:cNvPr id="5" name="Footer Placeholder 4"/>
          <p:cNvSpPr>
            <a:spLocks noGrp="1"/>
          </p:cNvSpPr>
          <p:nvPr userDrawn="1">
            <p:ph type="ftr" sz="quarter" idx="3"/>
          </p:nvPr>
        </p:nvSpPr>
        <p:spPr>
          <a:xfrm>
            <a:off x="9045389" y="6655126"/>
            <a:ext cx="2550318" cy="108000"/>
          </a:xfrm>
          <a:prstGeom prst="rect">
            <a:avLst/>
          </a:prstGeom>
        </p:spPr>
        <p:txBody>
          <a:bodyPr vert="horz" lIns="0" tIns="0" rIns="0" bIns="0" rtlCol="0" anchor="b"/>
          <a:lstStyle>
            <a:lvl1pPr algn="r">
              <a:defRPr sz="800">
                <a:solidFill>
                  <a:schemeClr val="bg2"/>
                </a:solidFill>
              </a:defRPr>
            </a:lvl1pPr>
          </a:lstStyle>
          <a:p>
            <a:r>
              <a:rPr lang="en-ZA"/>
              <a:t>© Copyright 2018 - Your Company Name</a:t>
            </a:r>
            <a:endParaRPr lang="en-ZA" dirty="0"/>
          </a:p>
        </p:txBody>
      </p:sp>
      <p:sp>
        <p:nvSpPr>
          <p:cNvPr id="6" name="Slide Number Placeholder 5"/>
          <p:cNvSpPr>
            <a:spLocks noGrp="1"/>
          </p:cNvSpPr>
          <p:nvPr userDrawn="1">
            <p:ph type="sldNum" sz="quarter" idx="4"/>
          </p:nvPr>
        </p:nvSpPr>
        <p:spPr>
          <a:xfrm>
            <a:off x="11648094" y="6413588"/>
            <a:ext cx="360000" cy="360000"/>
          </a:xfrm>
          <a:prstGeom prst="rect">
            <a:avLst/>
          </a:prstGeom>
          <a:gradFill>
            <a:gsLst>
              <a:gs pos="0">
                <a:schemeClr val="accent1"/>
              </a:gs>
              <a:gs pos="100000">
                <a:schemeClr val="accent6">
                  <a:lumMod val="50000"/>
                </a:schemeClr>
              </a:gs>
            </a:gsLst>
            <a:lin ang="1800000" scaled="0"/>
          </a:gradFill>
        </p:spPr>
        <p:txBody>
          <a:bodyPr vert="horz" lIns="0" tIns="0" rIns="0" bIns="0" rtlCol="0" anchor="ctr"/>
          <a:lstStyle>
            <a:lvl1pPr algn="ctr">
              <a:defRPr sz="1200" b="1">
                <a:solidFill>
                  <a:schemeClr val="bg1"/>
                </a:solidFill>
                <a:latin typeface="+mj-lt"/>
              </a:defRPr>
            </a:lvl1pPr>
          </a:lstStyle>
          <a:p>
            <a:fld id="{119C1C8F-6A95-45BD-92A4-38A328F64724}" type="slidenum">
              <a:rPr lang="en-ZA" smtClean="0"/>
              <a:pPr/>
              <a:t>‹#›</a:t>
            </a:fld>
            <a:endParaRPr lang="en-ZA"/>
          </a:p>
        </p:txBody>
      </p:sp>
      <p:sp>
        <p:nvSpPr>
          <p:cNvPr id="12" name="Rectangle 11">
            <a:extLst>
              <a:ext uri="{FF2B5EF4-FFF2-40B4-BE49-F238E27FC236}">
                <a16:creationId xmlns:a16="http://schemas.microsoft.com/office/drawing/2014/main" id="{F745261B-37B9-49DC-BF32-8DDACCFC33BC}"/>
              </a:ext>
            </a:extLst>
          </p:cNvPr>
          <p:cNvSpPr/>
          <p:nvPr userDrawn="1"/>
        </p:nvSpPr>
        <p:spPr>
          <a:xfrm>
            <a:off x="11268501" y="6413588"/>
            <a:ext cx="360000" cy="72000"/>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674B0A87-626B-4EC5-8BCB-75CE98FECAA2}"/>
              </a:ext>
            </a:extLst>
          </p:cNvPr>
          <p:cNvSpPr txBox="1"/>
          <p:nvPr userDrawn="1"/>
        </p:nvSpPr>
        <p:spPr>
          <a:xfrm>
            <a:off x="118477" y="6413588"/>
            <a:ext cx="1630042" cy="436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58" rtl="0" fontAlgn="auto" latinLnBrk="0" hangingPunct="0">
              <a:lnSpc>
                <a:spcPts val="2600"/>
              </a:lnSpc>
              <a:spcBef>
                <a:spcPts val="0"/>
              </a:spcBef>
              <a:spcAft>
                <a:spcPts val="0"/>
              </a:spcAft>
              <a:buClrTx/>
              <a:buSzTx/>
              <a:buFontTx/>
              <a:buNone/>
              <a:tabLst/>
            </a:pPr>
            <a:r>
              <a:rPr kumimoji="0" lang="en-ZA" sz="1800" b="1" i="0" u="none" strike="noStrike" cap="none" spc="0" normalizeH="0" baseline="0" dirty="0">
                <a:ln>
                  <a:noFill/>
                </a:ln>
                <a:solidFill>
                  <a:schemeClr val="bg1">
                    <a:lumMod val="85000"/>
                  </a:schemeClr>
                </a:solidFill>
                <a:effectLst/>
                <a:uFillTx/>
                <a:latin typeface="+mj-lt"/>
                <a:ea typeface="Avenir Next"/>
                <a:cs typeface="Avenir Next"/>
                <a:sym typeface="Avenir Next"/>
              </a:rPr>
              <a:t>Your Logo</a:t>
            </a:r>
          </a:p>
        </p:txBody>
      </p:sp>
    </p:spTree>
    <p:extLst>
      <p:ext uri="{BB962C8B-B14F-4D97-AF65-F5344CB8AC3E}">
        <p14:creationId xmlns:p14="http://schemas.microsoft.com/office/powerpoint/2010/main" val="2650144286"/>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88" r:id="rId3"/>
    <p:sldLayoutId id="2147483689" r:id="rId4"/>
    <p:sldLayoutId id="2147483690" r:id="rId5"/>
    <p:sldLayoutId id="2147483691" r:id="rId6"/>
    <p:sldLayoutId id="2147483673" r:id="rId7"/>
    <p:sldLayoutId id="2147483662" r:id="rId8"/>
    <p:sldLayoutId id="2147483664" r:id="rId9"/>
    <p:sldLayoutId id="2147483676" r:id="rId10"/>
    <p:sldLayoutId id="2147483683" r:id="rId11"/>
    <p:sldLayoutId id="2147483666" r:id="rId12"/>
    <p:sldLayoutId id="2147483667" r:id="rId13"/>
    <p:sldLayoutId id="2147484109" r:id="rId14"/>
  </p:sldLayoutIdLst>
  <p:hf hdr="0"/>
  <p:txStyles>
    <p:title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3F4"/>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F4280D37-32E6-4A9F-96A4-F1B7E2D74173}"/>
              </a:ext>
            </a:extLst>
          </p:cNvPr>
          <p:cNvSpPr/>
          <p:nvPr userDrawn="1"/>
        </p:nvSpPr>
        <p:spPr>
          <a:xfrm>
            <a:off x="0" y="0"/>
            <a:ext cx="12191999" cy="1797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8" name="Rectangle">
            <a:extLst>
              <a:ext uri="{FF2B5EF4-FFF2-40B4-BE49-F238E27FC236}">
                <a16:creationId xmlns:a16="http://schemas.microsoft.com/office/drawing/2014/main" id="{C823B3D4-D937-4CF7-A466-B8FC9501CDE9}"/>
              </a:ext>
            </a:extLst>
          </p:cNvPr>
          <p:cNvSpPr/>
          <p:nvPr userDrawn="1"/>
        </p:nvSpPr>
        <p:spPr>
          <a:xfrm>
            <a:off x="1" y="6412270"/>
            <a:ext cx="12191998" cy="44573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9" name="Rectangle">
            <a:extLst>
              <a:ext uri="{FF2B5EF4-FFF2-40B4-BE49-F238E27FC236}">
                <a16:creationId xmlns:a16="http://schemas.microsoft.com/office/drawing/2014/main" id="{51BC92CF-701C-47CE-A360-1146E38AA3EE}"/>
              </a:ext>
            </a:extLst>
          </p:cNvPr>
          <p:cNvSpPr/>
          <p:nvPr userDrawn="1"/>
        </p:nvSpPr>
        <p:spPr>
          <a:xfrm>
            <a:off x="12008095" y="0"/>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10" name="Rectangle">
            <a:extLst>
              <a:ext uri="{FF2B5EF4-FFF2-40B4-BE49-F238E27FC236}">
                <a16:creationId xmlns:a16="http://schemas.microsoft.com/office/drawing/2014/main" id="{454E365E-494F-42E8-87FE-2C27003DE7D0}"/>
              </a:ext>
            </a:extLst>
          </p:cNvPr>
          <p:cNvSpPr/>
          <p:nvPr userDrawn="1"/>
        </p:nvSpPr>
        <p:spPr>
          <a:xfrm>
            <a:off x="0" y="1"/>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2" name="Title Placeholder 1"/>
          <p:cNvSpPr>
            <a:spLocks noGrp="1"/>
          </p:cNvSpPr>
          <p:nvPr userDrawn="1">
            <p:ph type="title"/>
          </p:nvPr>
        </p:nvSpPr>
        <p:spPr>
          <a:xfrm>
            <a:off x="431998" y="432000"/>
            <a:ext cx="11339999" cy="720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userDrawn="1">
            <p:ph type="body" idx="1"/>
          </p:nvPr>
        </p:nvSpPr>
        <p:spPr>
          <a:xfrm>
            <a:off x="431998" y="1151998"/>
            <a:ext cx="11340000" cy="49680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a:extLst>
              <a:ext uri="{FF2B5EF4-FFF2-40B4-BE49-F238E27FC236}">
                <a16:creationId xmlns:a16="http://schemas.microsoft.com/office/drawing/2014/main" id="{674B0A87-626B-4EC5-8BCB-75CE98FECAA2}"/>
              </a:ext>
            </a:extLst>
          </p:cNvPr>
          <p:cNvSpPr txBox="1"/>
          <p:nvPr userDrawn="1"/>
        </p:nvSpPr>
        <p:spPr>
          <a:xfrm>
            <a:off x="118477" y="6413588"/>
            <a:ext cx="1630042" cy="436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58" rtl="0" fontAlgn="auto" latinLnBrk="0" hangingPunct="0">
              <a:lnSpc>
                <a:spcPts val="2600"/>
              </a:lnSpc>
              <a:spcBef>
                <a:spcPts val="0"/>
              </a:spcBef>
              <a:spcAft>
                <a:spcPts val="0"/>
              </a:spcAft>
              <a:buClrTx/>
              <a:buSzTx/>
              <a:buFontTx/>
              <a:buNone/>
              <a:tabLst/>
            </a:pPr>
            <a:r>
              <a:rPr kumimoji="0" lang="en-ZA" sz="1800" b="1" i="0" u="none" strike="noStrike" cap="none" spc="0" normalizeH="0" baseline="0" dirty="0">
                <a:ln>
                  <a:noFill/>
                </a:ln>
                <a:solidFill>
                  <a:schemeClr val="bg1">
                    <a:lumMod val="85000"/>
                  </a:schemeClr>
                </a:solidFill>
                <a:effectLst/>
                <a:uFillTx/>
                <a:latin typeface="+mj-lt"/>
                <a:ea typeface="Avenir Next"/>
                <a:cs typeface="Avenir Next"/>
                <a:sym typeface="Avenir Next"/>
              </a:rPr>
              <a:t>Your Logo</a:t>
            </a:r>
          </a:p>
        </p:txBody>
      </p:sp>
      <p:sp>
        <p:nvSpPr>
          <p:cNvPr id="14" name="Date Placeholder 3">
            <a:extLst>
              <a:ext uri="{FF2B5EF4-FFF2-40B4-BE49-F238E27FC236}">
                <a16:creationId xmlns:a16="http://schemas.microsoft.com/office/drawing/2014/main" id="{8E17D64F-EC06-4F2D-B0FC-7A296E284DCE}"/>
              </a:ext>
            </a:extLst>
          </p:cNvPr>
          <p:cNvSpPr>
            <a:spLocks noGrp="1"/>
          </p:cNvSpPr>
          <p:nvPr>
            <p:ph type="dt" sz="half" idx="2"/>
          </p:nvPr>
        </p:nvSpPr>
        <p:spPr>
          <a:xfrm>
            <a:off x="9045390" y="6508017"/>
            <a:ext cx="2550316" cy="128060"/>
          </a:xfrm>
          <a:prstGeom prst="rect">
            <a:avLst/>
          </a:prstGeom>
        </p:spPr>
        <p:txBody>
          <a:bodyPr vert="horz" lIns="0" tIns="0" rIns="0" bIns="0" rtlCol="0" anchor="t"/>
          <a:lstStyle>
            <a:lvl1pPr algn="r">
              <a:defRPr sz="800">
                <a:solidFill>
                  <a:schemeClr val="bg2">
                    <a:lumMod val="75000"/>
                  </a:schemeClr>
                </a:solidFill>
              </a:defRPr>
            </a:lvl1pPr>
          </a:lstStyle>
          <a:p>
            <a:fld id="{6845D77B-4D9E-4A13-98AF-589A0C1F1351}" type="datetime2">
              <a:rPr lang="en-US" smtClean="0"/>
              <a:t>Friday, August 7, 2020</a:t>
            </a:fld>
            <a:endParaRPr lang="en-ZA" dirty="0"/>
          </a:p>
        </p:txBody>
      </p:sp>
      <p:sp>
        <p:nvSpPr>
          <p:cNvPr id="15" name="Footer Placeholder 4">
            <a:extLst>
              <a:ext uri="{FF2B5EF4-FFF2-40B4-BE49-F238E27FC236}">
                <a16:creationId xmlns:a16="http://schemas.microsoft.com/office/drawing/2014/main" id="{3EF531DB-B681-47E2-9D68-496BDDF6F2A6}"/>
              </a:ext>
            </a:extLst>
          </p:cNvPr>
          <p:cNvSpPr>
            <a:spLocks noGrp="1"/>
          </p:cNvSpPr>
          <p:nvPr>
            <p:ph type="ftr" sz="quarter" idx="3"/>
          </p:nvPr>
        </p:nvSpPr>
        <p:spPr>
          <a:xfrm>
            <a:off x="9045389" y="6655126"/>
            <a:ext cx="2550318" cy="108000"/>
          </a:xfrm>
          <a:prstGeom prst="rect">
            <a:avLst/>
          </a:prstGeom>
        </p:spPr>
        <p:txBody>
          <a:bodyPr vert="horz" lIns="0" tIns="0" rIns="0" bIns="0" rtlCol="0" anchor="b"/>
          <a:lstStyle>
            <a:lvl1pPr algn="r">
              <a:defRPr sz="800">
                <a:solidFill>
                  <a:schemeClr val="bg2"/>
                </a:solidFill>
              </a:defRPr>
            </a:lvl1pPr>
          </a:lstStyle>
          <a:p>
            <a:r>
              <a:rPr lang="en-ZA"/>
              <a:t>© Copyright 2018 - Your Company Name</a:t>
            </a:r>
            <a:endParaRPr lang="en-ZA" dirty="0"/>
          </a:p>
        </p:txBody>
      </p:sp>
      <p:sp>
        <p:nvSpPr>
          <p:cNvPr id="16" name="Slide Number Placeholder 5">
            <a:extLst>
              <a:ext uri="{FF2B5EF4-FFF2-40B4-BE49-F238E27FC236}">
                <a16:creationId xmlns:a16="http://schemas.microsoft.com/office/drawing/2014/main" id="{083F4236-EED7-4119-BECC-58A869E85C29}"/>
              </a:ext>
            </a:extLst>
          </p:cNvPr>
          <p:cNvSpPr>
            <a:spLocks noGrp="1"/>
          </p:cNvSpPr>
          <p:nvPr>
            <p:ph type="sldNum" sz="quarter" idx="4"/>
          </p:nvPr>
        </p:nvSpPr>
        <p:spPr>
          <a:xfrm>
            <a:off x="11648094" y="6413588"/>
            <a:ext cx="360000" cy="360000"/>
          </a:xfrm>
          <a:prstGeom prst="rect">
            <a:avLst/>
          </a:prstGeom>
          <a:gradFill>
            <a:gsLst>
              <a:gs pos="0">
                <a:schemeClr val="accent1"/>
              </a:gs>
              <a:gs pos="100000">
                <a:schemeClr val="accent6">
                  <a:lumMod val="50000"/>
                </a:schemeClr>
              </a:gs>
            </a:gsLst>
            <a:lin ang="1800000" scaled="0"/>
          </a:gradFill>
        </p:spPr>
        <p:txBody>
          <a:bodyPr vert="horz" lIns="0" tIns="0" rIns="0" bIns="0" rtlCol="0" anchor="ctr"/>
          <a:lstStyle>
            <a:lvl1pPr algn="ctr">
              <a:defRPr sz="1200" b="1">
                <a:solidFill>
                  <a:schemeClr val="bg1"/>
                </a:solidFill>
                <a:latin typeface="+mj-lt"/>
              </a:defRPr>
            </a:lvl1pPr>
          </a:lstStyle>
          <a:p>
            <a:fld id="{119C1C8F-6A95-45BD-92A4-38A328F64724}" type="slidenum">
              <a:rPr lang="en-ZA" smtClean="0"/>
              <a:pPr/>
              <a:t>‹#›</a:t>
            </a:fld>
            <a:endParaRPr lang="en-ZA"/>
          </a:p>
        </p:txBody>
      </p:sp>
      <p:sp>
        <p:nvSpPr>
          <p:cNvPr id="17" name="Rectangle 16">
            <a:extLst>
              <a:ext uri="{FF2B5EF4-FFF2-40B4-BE49-F238E27FC236}">
                <a16:creationId xmlns:a16="http://schemas.microsoft.com/office/drawing/2014/main" id="{3AA24596-E1FA-4DD3-A7FF-E4EE40500B04}"/>
              </a:ext>
            </a:extLst>
          </p:cNvPr>
          <p:cNvSpPr/>
          <p:nvPr userDrawn="1"/>
        </p:nvSpPr>
        <p:spPr>
          <a:xfrm>
            <a:off x="11268501" y="6413588"/>
            <a:ext cx="360000" cy="72000"/>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917124573"/>
      </p:ext>
    </p:extLst>
  </p:cSld>
  <p:clrMap bg1="lt1" tx1="dk1" bg2="lt2" tx2="dk2" accent1="accent1" accent2="accent2" accent3="accent3" accent4="accent4" accent5="accent5" accent6="accent6" hlink="hlink" folHlink="folHlink"/>
  <p:sldLayoutIdLst>
    <p:sldLayoutId id="2147483749" r:id="rId1"/>
    <p:sldLayoutId id="2147483991" r:id="rId2"/>
    <p:sldLayoutId id="2147483992" r:id="rId3"/>
    <p:sldLayoutId id="2147483993" r:id="rId4"/>
    <p:sldLayoutId id="2147483812" r:id="rId5"/>
    <p:sldLayoutId id="2147484100" r:id="rId6"/>
    <p:sldLayoutId id="2147483995" r:id="rId7"/>
    <p:sldLayoutId id="2147483994" r:id="rId8"/>
    <p:sldLayoutId id="2147483996" r:id="rId9"/>
    <p:sldLayoutId id="2147483813" r:id="rId10"/>
    <p:sldLayoutId id="2147483997" r:id="rId11"/>
    <p:sldLayoutId id="2147483998" r:id="rId12"/>
    <p:sldLayoutId id="2147483999" r:id="rId13"/>
    <p:sldLayoutId id="2147483815" r:id="rId14"/>
    <p:sldLayoutId id="2147483817" r:id="rId15"/>
    <p:sldLayoutId id="2147484106" r:id="rId16"/>
    <p:sldLayoutId id="2147484107" r:id="rId17"/>
    <p:sldLayoutId id="2147484108" r:id="rId18"/>
    <p:sldLayoutId id="2147483818" r:id="rId19"/>
    <p:sldLayoutId id="2147483819" r:id="rId20"/>
    <p:sldLayoutId id="2147484004" r:id="rId21"/>
    <p:sldLayoutId id="2147484003" r:id="rId22"/>
    <p:sldLayoutId id="2147484005" r:id="rId23"/>
    <p:sldLayoutId id="2147483820" r:id="rId24"/>
  </p:sldLayoutIdLst>
  <p:hf hdr="0"/>
  <p:txStyles>
    <p:title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Layout" Target="../slideLayouts/slideLayout3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3.xml"/><Relationship Id="rId6" Type="http://schemas.openxmlformats.org/officeDocument/2006/relationships/image" Target="../media/image10.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3.xml"/><Relationship Id="rId6" Type="http://schemas.openxmlformats.org/officeDocument/2006/relationships/image" Target="../media/image10.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Layout" Target="../slideLayouts/slideLayout35.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0.svg"/><Relationship Id="rId3" Type="http://schemas.openxmlformats.org/officeDocument/2006/relationships/image" Target="../media/image22.svg"/><Relationship Id="rId7" Type="http://schemas.openxmlformats.org/officeDocument/2006/relationships/image" Target="../media/image14.svg"/><Relationship Id="rId12"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37.xml"/><Relationship Id="rId6" Type="http://schemas.openxmlformats.org/officeDocument/2006/relationships/image" Target="../media/image18.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1.png"/><Relationship Id="rId18" Type="http://schemas.openxmlformats.org/officeDocument/2006/relationships/image" Target="../media/image18.svg"/><Relationship Id="rId3" Type="http://schemas.openxmlformats.org/officeDocument/2006/relationships/image" Target="../media/image22.svg"/><Relationship Id="rId7" Type="http://schemas.openxmlformats.org/officeDocument/2006/relationships/image" Target="../media/image8.png"/><Relationship Id="rId12" Type="http://schemas.openxmlformats.org/officeDocument/2006/relationships/image" Target="../media/image12.svg"/><Relationship Id="rId17" Type="http://schemas.openxmlformats.org/officeDocument/2006/relationships/image" Target="../media/image13.png"/><Relationship Id="rId2" Type="http://schemas.openxmlformats.org/officeDocument/2006/relationships/image" Target="../media/image24.png"/><Relationship Id="rId16" Type="http://schemas.openxmlformats.org/officeDocument/2006/relationships/image" Target="../media/image16.svg"/><Relationship Id="rId20" Type="http://schemas.openxmlformats.org/officeDocument/2006/relationships/image" Target="../media/image20.svg"/><Relationship Id="rId1" Type="http://schemas.openxmlformats.org/officeDocument/2006/relationships/slideLayout" Target="../slideLayouts/slideLayout29.xml"/><Relationship Id="rId6" Type="http://schemas.openxmlformats.org/officeDocument/2006/relationships/image" Target="../media/image25.svg"/><Relationship Id="rId11" Type="http://schemas.openxmlformats.org/officeDocument/2006/relationships/image" Target="../media/image10.png"/><Relationship Id="rId5" Type="http://schemas.openxmlformats.org/officeDocument/2006/relationships/image" Target="../media/image27.png"/><Relationship Id="rId15" Type="http://schemas.openxmlformats.org/officeDocument/2006/relationships/image" Target="../media/image12.png"/><Relationship Id="rId10" Type="http://schemas.openxmlformats.org/officeDocument/2006/relationships/image" Target="../media/image10.svg"/><Relationship Id="rId19"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9.png"/><Relationship Id="rId14" Type="http://schemas.openxmlformats.org/officeDocument/2006/relationships/image" Target="../media/image14.sv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2.png"/><Relationship Id="rId18" Type="http://schemas.openxmlformats.org/officeDocument/2006/relationships/image" Target="../media/image20.svg"/><Relationship Id="rId3" Type="http://schemas.openxmlformats.org/officeDocument/2006/relationships/image" Target="../media/image27.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4.png"/><Relationship Id="rId2" Type="http://schemas.openxmlformats.org/officeDocument/2006/relationships/image" Target="../media/image26.png"/><Relationship Id="rId16" Type="http://schemas.openxmlformats.org/officeDocument/2006/relationships/image" Target="../media/image18.svg"/><Relationship Id="rId1" Type="http://schemas.openxmlformats.org/officeDocument/2006/relationships/slideLayout" Target="../slideLayouts/slideLayout28.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image" Target="../media/image12.svg"/><Relationship Id="rId4" Type="http://schemas.openxmlformats.org/officeDocument/2006/relationships/image" Target="../media/image25.svg"/><Relationship Id="rId9" Type="http://schemas.openxmlformats.org/officeDocument/2006/relationships/image" Target="../media/image10.png"/><Relationship Id="rId1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10.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2.png"/><Relationship Id="rId18" Type="http://schemas.openxmlformats.org/officeDocument/2006/relationships/image" Target="../media/image20.svg"/><Relationship Id="rId3" Type="http://schemas.openxmlformats.org/officeDocument/2006/relationships/image" Target="../media/image27.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4.png"/><Relationship Id="rId2" Type="http://schemas.openxmlformats.org/officeDocument/2006/relationships/image" Target="../media/image26.png"/><Relationship Id="rId16" Type="http://schemas.openxmlformats.org/officeDocument/2006/relationships/image" Target="../media/image18.svg"/><Relationship Id="rId1" Type="http://schemas.openxmlformats.org/officeDocument/2006/relationships/slideLayout" Target="../slideLayouts/slideLayout24.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image" Target="../media/image12.svg"/><Relationship Id="rId4" Type="http://schemas.openxmlformats.org/officeDocument/2006/relationships/image" Target="../media/image25.svg"/><Relationship Id="rId9" Type="http://schemas.openxmlformats.org/officeDocument/2006/relationships/image" Target="../media/image10.png"/><Relationship Id="rId1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 Id="rId6" Type="http://schemas.openxmlformats.org/officeDocument/2006/relationships/image" Target="../media/image27.svg"/><Relationship Id="rId5" Type="http://schemas.openxmlformats.org/officeDocument/2006/relationships/image" Target="../media/image28.pn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1.xml"/><Relationship Id="rId6" Type="http://schemas.openxmlformats.org/officeDocument/2006/relationships/image" Target="../media/image27.svg"/><Relationship Id="rId5" Type="http://schemas.openxmlformats.org/officeDocument/2006/relationships/image" Target="../media/image28.png"/><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6" Type="http://schemas.openxmlformats.org/officeDocument/2006/relationships/image" Target="../media/image41.png"/><Relationship Id="rId117" Type="http://schemas.openxmlformats.org/officeDocument/2006/relationships/image" Target="../media/image143.svg"/><Relationship Id="rId21" Type="http://schemas.openxmlformats.org/officeDocument/2006/relationships/image" Target="../media/image47.svg"/><Relationship Id="rId42" Type="http://schemas.openxmlformats.org/officeDocument/2006/relationships/image" Target="../media/image49.png"/><Relationship Id="rId47" Type="http://schemas.openxmlformats.org/officeDocument/2006/relationships/image" Target="../media/image73.svg"/><Relationship Id="rId63" Type="http://schemas.openxmlformats.org/officeDocument/2006/relationships/image" Target="../media/image89.svg"/><Relationship Id="rId68" Type="http://schemas.openxmlformats.org/officeDocument/2006/relationships/image" Target="../media/image62.png"/><Relationship Id="rId84" Type="http://schemas.openxmlformats.org/officeDocument/2006/relationships/image" Target="../media/image70.png"/><Relationship Id="rId89" Type="http://schemas.openxmlformats.org/officeDocument/2006/relationships/image" Target="../media/image115.svg"/><Relationship Id="rId112" Type="http://schemas.openxmlformats.org/officeDocument/2006/relationships/image" Target="../media/image84.png"/><Relationship Id="rId16" Type="http://schemas.openxmlformats.org/officeDocument/2006/relationships/image" Target="../media/image36.png"/><Relationship Id="rId107" Type="http://schemas.openxmlformats.org/officeDocument/2006/relationships/image" Target="../media/image133.svg"/><Relationship Id="rId11" Type="http://schemas.openxmlformats.org/officeDocument/2006/relationships/image" Target="../media/image37.svg"/><Relationship Id="rId32" Type="http://schemas.openxmlformats.org/officeDocument/2006/relationships/image" Target="../media/image44.png"/><Relationship Id="rId37" Type="http://schemas.openxmlformats.org/officeDocument/2006/relationships/image" Target="../media/image63.svg"/><Relationship Id="rId53" Type="http://schemas.openxmlformats.org/officeDocument/2006/relationships/image" Target="../media/image79.svg"/><Relationship Id="rId58" Type="http://schemas.openxmlformats.org/officeDocument/2006/relationships/image" Target="../media/image57.png"/><Relationship Id="rId74" Type="http://schemas.openxmlformats.org/officeDocument/2006/relationships/image" Target="../media/image65.png"/><Relationship Id="rId79" Type="http://schemas.openxmlformats.org/officeDocument/2006/relationships/image" Target="../media/image105.svg"/><Relationship Id="rId102" Type="http://schemas.openxmlformats.org/officeDocument/2006/relationships/image" Target="../media/image79.png"/><Relationship Id="rId5" Type="http://schemas.openxmlformats.org/officeDocument/2006/relationships/image" Target="../media/image31.svg"/><Relationship Id="rId90" Type="http://schemas.openxmlformats.org/officeDocument/2006/relationships/image" Target="../media/image73.png"/><Relationship Id="rId95" Type="http://schemas.openxmlformats.org/officeDocument/2006/relationships/image" Target="../media/image121.svg"/><Relationship Id="rId22" Type="http://schemas.openxmlformats.org/officeDocument/2006/relationships/image" Target="../media/image39.png"/><Relationship Id="rId27" Type="http://schemas.openxmlformats.org/officeDocument/2006/relationships/image" Target="../media/image53.svg"/><Relationship Id="rId43" Type="http://schemas.openxmlformats.org/officeDocument/2006/relationships/image" Target="../media/image69.svg"/><Relationship Id="rId48" Type="http://schemas.openxmlformats.org/officeDocument/2006/relationships/image" Target="../media/image52.png"/><Relationship Id="rId64" Type="http://schemas.openxmlformats.org/officeDocument/2006/relationships/image" Target="../media/image60.png"/><Relationship Id="rId69" Type="http://schemas.openxmlformats.org/officeDocument/2006/relationships/image" Target="../media/image95.svg"/><Relationship Id="rId113" Type="http://schemas.openxmlformats.org/officeDocument/2006/relationships/image" Target="../media/image139.svg"/><Relationship Id="rId118" Type="http://schemas.openxmlformats.org/officeDocument/2006/relationships/image" Target="../media/image87.png"/><Relationship Id="rId80" Type="http://schemas.openxmlformats.org/officeDocument/2006/relationships/image" Target="../media/image68.png"/><Relationship Id="rId85" Type="http://schemas.openxmlformats.org/officeDocument/2006/relationships/image" Target="../media/image111.svg"/><Relationship Id="rId12" Type="http://schemas.openxmlformats.org/officeDocument/2006/relationships/image" Target="../media/image34.png"/><Relationship Id="rId17" Type="http://schemas.openxmlformats.org/officeDocument/2006/relationships/image" Target="../media/image43.svg"/><Relationship Id="rId33" Type="http://schemas.openxmlformats.org/officeDocument/2006/relationships/image" Target="../media/image59.svg"/><Relationship Id="rId38" Type="http://schemas.openxmlformats.org/officeDocument/2006/relationships/image" Target="../media/image47.png"/><Relationship Id="rId59" Type="http://schemas.openxmlformats.org/officeDocument/2006/relationships/image" Target="../media/image85.svg"/><Relationship Id="rId103" Type="http://schemas.openxmlformats.org/officeDocument/2006/relationships/image" Target="../media/image129.svg"/><Relationship Id="rId108" Type="http://schemas.openxmlformats.org/officeDocument/2006/relationships/image" Target="../media/image82.png"/><Relationship Id="rId54" Type="http://schemas.openxmlformats.org/officeDocument/2006/relationships/image" Target="../media/image55.png"/><Relationship Id="rId70" Type="http://schemas.openxmlformats.org/officeDocument/2006/relationships/image" Target="../media/image63.png"/><Relationship Id="rId75" Type="http://schemas.openxmlformats.org/officeDocument/2006/relationships/image" Target="../media/image101.svg"/><Relationship Id="rId91" Type="http://schemas.openxmlformats.org/officeDocument/2006/relationships/image" Target="../media/image117.svg"/><Relationship Id="rId96"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31.png"/><Relationship Id="rId23" Type="http://schemas.openxmlformats.org/officeDocument/2006/relationships/image" Target="../media/image49.svg"/><Relationship Id="rId28" Type="http://schemas.openxmlformats.org/officeDocument/2006/relationships/image" Target="../media/image42.png"/><Relationship Id="rId49" Type="http://schemas.openxmlformats.org/officeDocument/2006/relationships/image" Target="../media/image75.svg"/><Relationship Id="rId114" Type="http://schemas.openxmlformats.org/officeDocument/2006/relationships/image" Target="../media/image85.png"/><Relationship Id="rId119" Type="http://schemas.openxmlformats.org/officeDocument/2006/relationships/image" Target="../media/image145.svg"/><Relationship Id="rId10" Type="http://schemas.openxmlformats.org/officeDocument/2006/relationships/image" Target="../media/image33.png"/><Relationship Id="rId31" Type="http://schemas.openxmlformats.org/officeDocument/2006/relationships/image" Target="../media/image57.svg"/><Relationship Id="rId44" Type="http://schemas.openxmlformats.org/officeDocument/2006/relationships/image" Target="../media/image50.png"/><Relationship Id="rId52" Type="http://schemas.openxmlformats.org/officeDocument/2006/relationships/image" Target="../media/image54.png"/><Relationship Id="rId60" Type="http://schemas.openxmlformats.org/officeDocument/2006/relationships/image" Target="../media/image58.png"/><Relationship Id="rId65" Type="http://schemas.openxmlformats.org/officeDocument/2006/relationships/image" Target="../media/image91.svg"/><Relationship Id="rId73" Type="http://schemas.openxmlformats.org/officeDocument/2006/relationships/image" Target="../media/image99.svg"/><Relationship Id="rId78" Type="http://schemas.openxmlformats.org/officeDocument/2006/relationships/image" Target="../media/image67.png"/><Relationship Id="rId81" Type="http://schemas.openxmlformats.org/officeDocument/2006/relationships/image" Target="../media/image107.svg"/><Relationship Id="rId86" Type="http://schemas.openxmlformats.org/officeDocument/2006/relationships/image" Target="../media/image71.png"/><Relationship Id="rId94" Type="http://schemas.openxmlformats.org/officeDocument/2006/relationships/image" Target="../media/image75.png"/><Relationship Id="rId99" Type="http://schemas.openxmlformats.org/officeDocument/2006/relationships/image" Target="../media/image125.svg"/><Relationship Id="rId101" Type="http://schemas.openxmlformats.org/officeDocument/2006/relationships/image" Target="../media/image127.svg"/><Relationship Id="rId4" Type="http://schemas.openxmlformats.org/officeDocument/2006/relationships/image" Target="../media/image30.png"/><Relationship Id="rId9" Type="http://schemas.openxmlformats.org/officeDocument/2006/relationships/image" Target="../media/image35.svg"/><Relationship Id="rId13" Type="http://schemas.openxmlformats.org/officeDocument/2006/relationships/image" Target="../media/image39.svg"/><Relationship Id="rId18" Type="http://schemas.openxmlformats.org/officeDocument/2006/relationships/image" Target="../media/image37.png"/><Relationship Id="rId39" Type="http://schemas.openxmlformats.org/officeDocument/2006/relationships/image" Target="../media/image65.svg"/><Relationship Id="rId109" Type="http://schemas.openxmlformats.org/officeDocument/2006/relationships/image" Target="../media/image135.svg"/><Relationship Id="rId34" Type="http://schemas.openxmlformats.org/officeDocument/2006/relationships/image" Target="../media/image45.png"/><Relationship Id="rId50" Type="http://schemas.openxmlformats.org/officeDocument/2006/relationships/image" Target="../media/image53.png"/><Relationship Id="rId55" Type="http://schemas.openxmlformats.org/officeDocument/2006/relationships/image" Target="../media/image81.svg"/><Relationship Id="rId76" Type="http://schemas.openxmlformats.org/officeDocument/2006/relationships/image" Target="../media/image66.png"/><Relationship Id="rId97" Type="http://schemas.openxmlformats.org/officeDocument/2006/relationships/image" Target="../media/image123.svg"/><Relationship Id="rId104" Type="http://schemas.openxmlformats.org/officeDocument/2006/relationships/image" Target="../media/image80.png"/><Relationship Id="rId7" Type="http://schemas.openxmlformats.org/officeDocument/2006/relationships/image" Target="../media/image33.svg"/><Relationship Id="rId71" Type="http://schemas.openxmlformats.org/officeDocument/2006/relationships/image" Target="../media/image97.svg"/><Relationship Id="rId92" Type="http://schemas.openxmlformats.org/officeDocument/2006/relationships/image" Target="../media/image74.png"/><Relationship Id="rId2" Type="http://schemas.openxmlformats.org/officeDocument/2006/relationships/image" Target="../media/image29.png"/><Relationship Id="rId29" Type="http://schemas.openxmlformats.org/officeDocument/2006/relationships/image" Target="../media/image55.svg"/><Relationship Id="rId24" Type="http://schemas.openxmlformats.org/officeDocument/2006/relationships/image" Target="../media/image40.png"/><Relationship Id="rId40" Type="http://schemas.openxmlformats.org/officeDocument/2006/relationships/image" Target="../media/image48.png"/><Relationship Id="rId45" Type="http://schemas.openxmlformats.org/officeDocument/2006/relationships/image" Target="../media/image71.svg"/><Relationship Id="rId66" Type="http://schemas.openxmlformats.org/officeDocument/2006/relationships/image" Target="../media/image61.png"/><Relationship Id="rId87" Type="http://schemas.openxmlformats.org/officeDocument/2006/relationships/image" Target="../media/image113.svg"/><Relationship Id="rId110" Type="http://schemas.openxmlformats.org/officeDocument/2006/relationships/image" Target="../media/image83.png"/><Relationship Id="rId115" Type="http://schemas.openxmlformats.org/officeDocument/2006/relationships/image" Target="../media/image141.svg"/><Relationship Id="rId61" Type="http://schemas.openxmlformats.org/officeDocument/2006/relationships/image" Target="../media/image87.svg"/><Relationship Id="rId82" Type="http://schemas.openxmlformats.org/officeDocument/2006/relationships/image" Target="../media/image69.png"/><Relationship Id="rId19" Type="http://schemas.openxmlformats.org/officeDocument/2006/relationships/image" Target="../media/image45.svg"/><Relationship Id="rId14" Type="http://schemas.openxmlformats.org/officeDocument/2006/relationships/image" Target="../media/image35.png"/><Relationship Id="rId30" Type="http://schemas.openxmlformats.org/officeDocument/2006/relationships/image" Target="../media/image43.png"/><Relationship Id="rId35" Type="http://schemas.openxmlformats.org/officeDocument/2006/relationships/image" Target="../media/image61.svg"/><Relationship Id="rId56" Type="http://schemas.openxmlformats.org/officeDocument/2006/relationships/image" Target="../media/image56.png"/><Relationship Id="rId77" Type="http://schemas.openxmlformats.org/officeDocument/2006/relationships/image" Target="../media/image103.svg"/><Relationship Id="rId100" Type="http://schemas.openxmlformats.org/officeDocument/2006/relationships/image" Target="../media/image78.png"/><Relationship Id="rId105" Type="http://schemas.openxmlformats.org/officeDocument/2006/relationships/image" Target="../media/image131.svg"/><Relationship Id="rId8" Type="http://schemas.openxmlformats.org/officeDocument/2006/relationships/image" Target="../media/image32.png"/><Relationship Id="rId51" Type="http://schemas.openxmlformats.org/officeDocument/2006/relationships/image" Target="../media/image77.svg"/><Relationship Id="rId72" Type="http://schemas.openxmlformats.org/officeDocument/2006/relationships/image" Target="../media/image64.png"/><Relationship Id="rId93" Type="http://schemas.openxmlformats.org/officeDocument/2006/relationships/image" Target="../media/image119.svg"/><Relationship Id="rId98" Type="http://schemas.openxmlformats.org/officeDocument/2006/relationships/image" Target="../media/image77.png"/><Relationship Id="rId3" Type="http://schemas.openxmlformats.org/officeDocument/2006/relationships/image" Target="../media/image29.svg"/><Relationship Id="rId25" Type="http://schemas.openxmlformats.org/officeDocument/2006/relationships/image" Target="../media/image51.svg"/><Relationship Id="rId46" Type="http://schemas.openxmlformats.org/officeDocument/2006/relationships/image" Target="../media/image51.png"/><Relationship Id="rId67" Type="http://schemas.openxmlformats.org/officeDocument/2006/relationships/image" Target="../media/image93.svg"/><Relationship Id="rId116" Type="http://schemas.openxmlformats.org/officeDocument/2006/relationships/image" Target="../media/image86.png"/><Relationship Id="rId20" Type="http://schemas.openxmlformats.org/officeDocument/2006/relationships/image" Target="../media/image38.png"/><Relationship Id="rId41" Type="http://schemas.openxmlformats.org/officeDocument/2006/relationships/image" Target="../media/image67.svg"/><Relationship Id="rId62" Type="http://schemas.openxmlformats.org/officeDocument/2006/relationships/image" Target="../media/image59.png"/><Relationship Id="rId83" Type="http://schemas.openxmlformats.org/officeDocument/2006/relationships/image" Target="../media/image109.svg"/><Relationship Id="rId88" Type="http://schemas.openxmlformats.org/officeDocument/2006/relationships/image" Target="../media/image72.png"/><Relationship Id="rId111" Type="http://schemas.openxmlformats.org/officeDocument/2006/relationships/image" Target="../media/image137.svg"/><Relationship Id="rId15" Type="http://schemas.openxmlformats.org/officeDocument/2006/relationships/image" Target="../media/image41.svg"/><Relationship Id="rId36" Type="http://schemas.openxmlformats.org/officeDocument/2006/relationships/image" Target="../media/image46.png"/><Relationship Id="rId57" Type="http://schemas.openxmlformats.org/officeDocument/2006/relationships/image" Target="../media/image83.svg"/><Relationship Id="rId106" Type="http://schemas.openxmlformats.org/officeDocument/2006/relationships/image" Target="../media/image81.png"/></Relationships>
</file>

<file path=ppt/slides/_rels/slide26.xml.rels><?xml version="1.0" encoding="UTF-8" standalone="yes"?>
<Relationships xmlns="http://schemas.openxmlformats.org/package/2006/relationships"><Relationship Id="rId26" Type="http://schemas.openxmlformats.org/officeDocument/2006/relationships/image" Target="../media/image169.svg"/><Relationship Id="rId21" Type="http://schemas.openxmlformats.org/officeDocument/2006/relationships/image" Target="../media/image97.png"/><Relationship Id="rId42" Type="http://schemas.openxmlformats.org/officeDocument/2006/relationships/image" Target="../media/image185.svg"/><Relationship Id="rId47" Type="http://schemas.openxmlformats.org/officeDocument/2006/relationships/image" Target="../media/image110.png"/><Relationship Id="rId63" Type="http://schemas.openxmlformats.org/officeDocument/2006/relationships/image" Target="../media/image118.png"/><Relationship Id="rId68" Type="http://schemas.openxmlformats.org/officeDocument/2006/relationships/image" Target="../media/image211.svg"/><Relationship Id="rId84" Type="http://schemas.openxmlformats.org/officeDocument/2006/relationships/image" Target="../media/image225.svg"/><Relationship Id="rId89" Type="http://schemas.openxmlformats.org/officeDocument/2006/relationships/image" Target="../media/image131.png"/><Relationship Id="rId16" Type="http://schemas.openxmlformats.org/officeDocument/2006/relationships/image" Target="../media/image159.svg"/><Relationship Id="rId11" Type="http://schemas.openxmlformats.org/officeDocument/2006/relationships/image" Target="../media/image92.png"/><Relationship Id="rId32" Type="http://schemas.openxmlformats.org/officeDocument/2006/relationships/image" Target="../media/image175.svg"/><Relationship Id="rId37" Type="http://schemas.openxmlformats.org/officeDocument/2006/relationships/image" Target="../media/image105.png"/><Relationship Id="rId53" Type="http://schemas.openxmlformats.org/officeDocument/2006/relationships/image" Target="../media/image113.png"/><Relationship Id="rId58" Type="http://schemas.openxmlformats.org/officeDocument/2006/relationships/image" Target="../media/image201.svg"/><Relationship Id="rId74" Type="http://schemas.openxmlformats.org/officeDocument/2006/relationships/image" Target="../media/image217.svg"/><Relationship Id="rId79" Type="http://schemas.openxmlformats.org/officeDocument/2006/relationships/image" Target="../media/image126.png"/><Relationship Id="rId5" Type="http://schemas.openxmlformats.org/officeDocument/2006/relationships/image" Target="../media/image89.png"/><Relationship Id="rId90" Type="http://schemas.openxmlformats.org/officeDocument/2006/relationships/image" Target="../media/image231.svg"/><Relationship Id="rId95" Type="http://schemas.openxmlformats.org/officeDocument/2006/relationships/image" Target="../media/image134.png"/><Relationship Id="rId22" Type="http://schemas.openxmlformats.org/officeDocument/2006/relationships/image" Target="../media/image165.svg"/><Relationship Id="rId27" Type="http://schemas.openxmlformats.org/officeDocument/2006/relationships/image" Target="../media/image100.png"/><Relationship Id="rId43" Type="http://schemas.openxmlformats.org/officeDocument/2006/relationships/image" Target="../media/image108.png"/><Relationship Id="rId48" Type="http://schemas.openxmlformats.org/officeDocument/2006/relationships/image" Target="../media/image191.svg"/><Relationship Id="rId64" Type="http://schemas.openxmlformats.org/officeDocument/2006/relationships/image" Target="../media/image207.svg"/><Relationship Id="rId69" Type="http://schemas.openxmlformats.org/officeDocument/2006/relationships/image" Target="../media/image121.png"/><Relationship Id="rId8" Type="http://schemas.openxmlformats.org/officeDocument/2006/relationships/image" Target="../media/image151.svg"/><Relationship Id="rId51" Type="http://schemas.openxmlformats.org/officeDocument/2006/relationships/image" Target="../media/image112.png"/><Relationship Id="rId72" Type="http://schemas.openxmlformats.org/officeDocument/2006/relationships/image" Target="../media/image215.svg"/><Relationship Id="rId80" Type="http://schemas.openxmlformats.org/officeDocument/2006/relationships/image" Target="../media/image27.svg"/><Relationship Id="rId85" Type="http://schemas.openxmlformats.org/officeDocument/2006/relationships/image" Target="../media/image129.png"/><Relationship Id="rId93" Type="http://schemas.openxmlformats.org/officeDocument/2006/relationships/image" Target="../media/image133.png"/><Relationship Id="rId3" Type="http://schemas.openxmlformats.org/officeDocument/2006/relationships/image" Target="../media/image88.png"/><Relationship Id="rId12" Type="http://schemas.openxmlformats.org/officeDocument/2006/relationships/image" Target="../media/image155.svg"/><Relationship Id="rId17" Type="http://schemas.openxmlformats.org/officeDocument/2006/relationships/image" Target="../media/image95.png"/><Relationship Id="rId25" Type="http://schemas.openxmlformats.org/officeDocument/2006/relationships/image" Target="../media/image99.png"/><Relationship Id="rId33" Type="http://schemas.openxmlformats.org/officeDocument/2006/relationships/image" Target="../media/image103.png"/><Relationship Id="rId38" Type="http://schemas.openxmlformats.org/officeDocument/2006/relationships/image" Target="../media/image181.svg"/><Relationship Id="rId46" Type="http://schemas.openxmlformats.org/officeDocument/2006/relationships/image" Target="../media/image189.svg"/><Relationship Id="rId59" Type="http://schemas.openxmlformats.org/officeDocument/2006/relationships/image" Target="../media/image116.png"/><Relationship Id="rId67" Type="http://schemas.openxmlformats.org/officeDocument/2006/relationships/image" Target="../media/image120.png"/><Relationship Id="rId20" Type="http://schemas.openxmlformats.org/officeDocument/2006/relationships/image" Target="../media/image163.svg"/><Relationship Id="rId41" Type="http://schemas.openxmlformats.org/officeDocument/2006/relationships/image" Target="../media/image107.png"/><Relationship Id="rId54" Type="http://schemas.openxmlformats.org/officeDocument/2006/relationships/image" Target="../media/image197.svg"/><Relationship Id="rId62" Type="http://schemas.openxmlformats.org/officeDocument/2006/relationships/image" Target="../media/image205.svg"/><Relationship Id="rId70" Type="http://schemas.openxmlformats.org/officeDocument/2006/relationships/image" Target="../media/image213.svg"/><Relationship Id="rId75" Type="http://schemas.openxmlformats.org/officeDocument/2006/relationships/image" Target="../media/image124.png"/><Relationship Id="rId83" Type="http://schemas.openxmlformats.org/officeDocument/2006/relationships/image" Target="../media/image128.png"/><Relationship Id="rId88" Type="http://schemas.openxmlformats.org/officeDocument/2006/relationships/image" Target="../media/image229.svg"/><Relationship Id="rId91" Type="http://schemas.openxmlformats.org/officeDocument/2006/relationships/image" Target="../media/image132.png"/><Relationship Id="rId96" Type="http://schemas.openxmlformats.org/officeDocument/2006/relationships/image" Target="../media/image237.svg"/><Relationship Id="rId1" Type="http://schemas.openxmlformats.org/officeDocument/2006/relationships/slideLayout" Target="../slideLayouts/slideLayout12.xml"/><Relationship Id="rId6" Type="http://schemas.openxmlformats.org/officeDocument/2006/relationships/image" Target="../media/image149.svg"/><Relationship Id="rId15" Type="http://schemas.openxmlformats.org/officeDocument/2006/relationships/image" Target="../media/image94.png"/><Relationship Id="rId23" Type="http://schemas.openxmlformats.org/officeDocument/2006/relationships/image" Target="../media/image98.png"/><Relationship Id="rId28" Type="http://schemas.openxmlformats.org/officeDocument/2006/relationships/image" Target="../media/image171.svg"/><Relationship Id="rId36" Type="http://schemas.openxmlformats.org/officeDocument/2006/relationships/image" Target="../media/image179.svg"/><Relationship Id="rId49" Type="http://schemas.openxmlformats.org/officeDocument/2006/relationships/image" Target="../media/image111.png"/><Relationship Id="rId57" Type="http://schemas.openxmlformats.org/officeDocument/2006/relationships/image" Target="../media/image115.png"/><Relationship Id="rId10" Type="http://schemas.openxmlformats.org/officeDocument/2006/relationships/image" Target="../media/image153.svg"/><Relationship Id="rId31" Type="http://schemas.openxmlformats.org/officeDocument/2006/relationships/image" Target="../media/image102.png"/><Relationship Id="rId44" Type="http://schemas.openxmlformats.org/officeDocument/2006/relationships/image" Target="../media/image187.svg"/><Relationship Id="rId52" Type="http://schemas.openxmlformats.org/officeDocument/2006/relationships/image" Target="../media/image195.svg"/><Relationship Id="rId60" Type="http://schemas.openxmlformats.org/officeDocument/2006/relationships/image" Target="../media/image203.svg"/><Relationship Id="rId65" Type="http://schemas.openxmlformats.org/officeDocument/2006/relationships/image" Target="../media/image119.png"/><Relationship Id="rId73" Type="http://schemas.openxmlformats.org/officeDocument/2006/relationships/image" Target="../media/image123.png"/><Relationship Id="rId78" Type="http://schemas.openxmlformats.org/officeDocument/2006/relationships/image" Target="../media/image221.svg"/><Relationship Id="rId81" Type="http://schemas.openxmlformats.org/officeDocument/2006/relationships/image" Target="../media/image127.png"/><Relationship Id="rId86" Type="http://schemas.openxmlformats.org/officeDocument/2006/relationships/image" Target="../media/image227.svg"/><Relationship Id="rId94" Type="http://schemas.openxmlformats.org/officeDocument/2006/relationships/image" Target="../media/image235.svg"/><Relationship Id="rId4" Type="http://schemas.openxmlformats.org/officeDocument/2006/relationships/image" Target="../media/image147.svg"/><Relationship Id="rId9" Type="http://schemas.openxmlformats.org/officeDocument/2006/relationships/image" Target="../media/image91.png"/><Relationship Id="rId13" Type="http://schemas.openxmlformats.org/officeDocument/2006/relationships/image" Target="../media/image93.png"/><Relationship Id="rId18" Type="http://schemas.openxmlformats.org/officeDocument/2006/relationships/image" Target="../media/image161.svg"/><Relationship Id="rId39" Type="http://schemas.openxmlformats.org/officeDocument/2006/relationships/image" Target="../media/image106.png"/><Relationship Id="rId34" Type="http://schemas.openxmlformats.org/officeDocument/2006/relationships/image" Target="../media/image177.svg"/><Relationship Id="rId50" Type="http://schemas.openxmlformats.org/officeDocument/2006/relationships/image" Target="../media/image193.svg"/><Relationship Id="rId55" Type="http://schemas.openxmlformats.org/officeDocument/2006/relationships/image" Target="../media/image114.png"/><Relationship Id="rId76" Type="http://schemas.openxmlformats.org/officeDocument/2006/relationships/image" Target="../media/image219.svg"/><Relationship Id="rId7" Type="http://schemas.openxmlformats.org/officeDocument/2006/relationships/image" Target="../media/image90.png"/><Relationship Id="rId71" Type="http://schemas.openxmlformats.org/officeDocument/2006/relationships/image" Target="../media/image122.png"/><Relationship Id="rId92" Type="http://schemas.openxmlformats.org/officeDocument/2006/relationships/image" Target="../media/image233.svg"/><Relationship Id="rId2" Type="http://schemas.openxmlformats.org/officeDocument/2006/relationships/notesSlide" Target="../notesSlides/notesSlide1.xml"/><Relationship Id="rId29" Type="http://schemas.openxmlformats.org/officeDocument/2006/relationships/image" Target="../media/image101.png"/><Relationship Id="rId24" Type="http://schemas.openxmlformats.org/officeDocument/2006/relationships/image" Target="../media/image167.svg"/><Relationship Id="rId40" Type="http://schemas.openxmlformats.org/officeDocument/2006/relationships/image" Target="../media/image183.svg"/><Relationship Id="rId45" Type="http://schemas.openxmlformats.org/officeDocument/2006/relationships/image" Target="../media/image109.png"/><Relationship Id="rId66" Type="http://schemas.openxmlformats.org/officeDocument/2006/relationships/image" Target="../media/image209.svg"/><Relationship Id="rId87" Type="http://schemas.openxmlformats.org/officeDocument/2006/relationships/image" Target="../media/image130.png"/><Relationship Id="rId61" Type="http://schemas.openxmlformats.org/officeDocument/2006/relationships/image" Target="../media/image117.png"/><Relationship Id="rId82" Type="http://schemas.openxmlformats.org/officeDocument/2006/relationships/image" Target="../media/image223.svg"/><Relationship Id="rId19" Type="http://schemas.openxmlformats.org/officeDocument/2006/relationships/image" Target="../media/image96.png"/><Relationship Id="rId14" Type="http://schemas.openxmlformats.org/officeDocument/2006/relationships/image" Target="../media/image157.svg"/><Relationship Id="rId30" Type="http://schemas.openxmlformats.org/officeDocument/2006/relationships/image" Target="../media/image173.svg"/><Relationship Id="rId35" Type="http://schemas.openxmlformats.org/officeDocument/2006/relationships/image" Target="../media/image104.png"/><Relationship Id="rId56" Type="http://schemas.openxmlformats.org/officeDocument/2006/relationships/image" Target="../media/image199.svg"/><Relationship Id="rId77" Type="http://schemas.openxmlformats.org/officeDocument/2006/relationships/image" Target="../media/image1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3" Type="http://schemas.openxmlformats.org/officeDocument/2006/relationships/image" Target="../media/image140.png"/><Relationship Id="rId18" Type="http://schemas.openxmlformats.org/officeDocument/2006/relationships/image" Target="../media/image11.png"/><Relationship Id="rId26" Type="http://schemas.openxmlformats.org/officeDocument/2006/relationships/image" Target="../media/image143.png"/><Relationship Id="rId3" Type="http://schemas.openxmlformats.org/officeDocument/2006/relationships/image" Target="../media/image8.svg"/><Relationship Id="rId21" Type="http://schemas.openxmlformats.org/officeDocument/2006/relationships/image" Target="../media/image16.svg"/><Relationship Id="rId34" Type="http://schemas.openxmlformats.org/officeDocument/2006/relationships/image" Target="../media/image147.png"/><Relationship Id="rId7" Type="http://schemas.openxmlformats.org/officeDocument/2006/relationships/image" Target="../media/image239.svg"/><Relationship Id="rId12" Type="http://schemas.openxmlformats.org/officeDocument/2006/relationships/image" Target="../media/image243.svg"/><Relationship Id="rId17" Type="http://schemas.openxmlformats.org/officeDocument/2006/relationships/image" Target="../media/image12.svg"/><Relationship Id="rId25" Type="http://schemas.openxmlformats.org/officeDocument/2006/relationships/image" Target="../media/image20.svg"/><Relationship Id="rId33" Type="http://schemas.openxmlformats.org/officeDocument/2006/relationships/image" Target="../media/image253.svg"/><Relationship Id="rId2" Type="http://schemas.openxmlformats.org/officeDocument/2006/relationships/image" Target="../media/image8.png"/><Relationship Id="rId16" Type="http://schemas.openxmlformats.org/officeDocument/2006/relationships/image" Target="../media/image10.png"/><Relationship Id="rId20" Type="http://schemas.openxmlformats.org/officeDocument/2006/relationships/image" Target="../media/image12.png"/><Relationship Id="rId29" Type="http://schemas.openxmlformats.org/officeDocument/2006/relationships/image" Target="../media/image249.svg"/><Relationship Id="rId1" Type="http://schemas.openxmlformats.org/officeDocument/2006/relationships/slideLayout" Target="../slideLayouts/slideLayout12.xml"/><Relationship Id="rId6" Type="http://schemas.openxmlformats.org/officeDocument/2006/relationships/image" Target="../media/image136.png"/><Relationship Id="rId11" Type="http://schemas.openxmlformats.org/officeDocument/2006/relationships/image" Target="../media/image139.png"/><Relationship Id="rId24" Type="http://schemas.openxmlformats.org/officeDocument/2006/relationships/image" Target="../media/image142.png"/><Relationship Id="rId32" Type="http://schemas.openxmlformats.org/officeDocument/2006/relationships/image" Target="../media/image146.png"/><Relationship Id="rId5" Type="http://schemas.openxmlformats.org/officeDocument/2006/relationships/image" Target="../media/image10.svg"/><Relationship Id="rId15" Type="http://schemas.openxmlformats.org/officeDocument/2006/relationships/image" Target="../media/image245.svg"/><Relationship Id="rId23" Type="http://schemas.openxmlformats.org/officeDocument/2006/relationships/image" Target="../media/image18.svg"/><Relationship Id="rId28" Type="http://schemas.openxmlformats.org/officeDocument/2006/relationships/image" Target="../media/image144.png"/><Relationship Id="rId10" Type="http://schemas.openxmlformats.org/officeDocument/2006/relationships/image" Target="../media/image138.png"/><Relationship Id="rId19" Type="http://schemas.openxmlformats.org/officeDocument/2006/relationships/image" Target="../media/image14.svg"/><Relationship Id="rId31" Type="http://schemas.openxmlformats.org/officeDocument/2006/relationships/image" Target="../media/image251.svg"/><Relationship Id="rId4" Type="http://schemas.openxmlformats.org/officeDocument/2006/relationships/image" Target="../media/image135.png"/><Relationship Id="rId9" Type="http://schemas.openxmlformats.org/officeDocument/2006/relationships/image" Target="../media/image241.svg"/><Relationship Id="rId14" Type="http://schemas.openxmlformats.org/officeDocument/2006/relationships/image" Target="../media/image141.png"/><Relationship Id="rId22" Type="http://schemas.openxmlformats.org/officeDocument/2006/relationships/image" Target="../media/image13.png"/><Relationship Id="rId27" Type="http://schemas.openxmlformats.org/officeDocument/2006/relationships/image" Target="../media/image247.svg"/><Relationship Id="rId30" Type="http://schemas.openxmlformats.org/officeDocument/2006/relationships/image" Target="../media/image145.png"/><Relationship Id="rId35" Type="http://schemas.openxmlformats.org/officeDocument/2006/relationships/image" Target="../media/image255.svg"/><Relationship Id="rId8" Type="http://schemas.openxmlformats.org/officeDocument/2006/relationships/image" Target="../media/image137.png"/></Relationships>
</file>

<file path=ppt/slides/_rels/slide29.xml.rels><?xml version="1.0" encoding="UTF-8" standalone="yes"?>
<Relationships xmlns="http://schemas.openxmlformats.org/package/2006/relationships"><Relationship Id="rId8" Type="http://schemas.openxmlformats.org/officeDocument/2006/relationships/image" Target="../media/image262.svg"/><Relationship Id="rId3" Type="http://schemas.openxmlformats.org/officeDocument/2006/relationships/image" Target="../media/image257.svg"/><Relationship Id="rId7"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12.xml"/><Relationship Id="rId6" Type="http://schemas.openxmlformats.org/officeDocument/2006/relationships/image" Target="../media/image150.png"/><Relationship Id="rId5" Type="http://schemas.openxmlformats.org/officeDocument/2006/relationships/image" Target="../media/image259.svg"/><Relationship Id="rId10" Type="http://schemas.openxmlformats.org/officeDocument/2006/relationships/image" Target="../media/image264.svg"/><Relationship Id="rId4" Type="http://schemas.openxmlformats.org/officeDocument/2006/relationships/image" Target="../media/image149.png"/><Relationship Id="rId9" Type="http://schemas.openxmlformats.org/officeDocument/2006/relationships/image" Target="../media/image152.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38.xml"/><Relationship Id="rId6"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3.png"/><Relationship Id="rId2" Type="http://schemas.openxmlformats.org/officeDocument/2006/relationships/image" Target="../media/image8.png"/><Relationship Id="rId16" Type="http://schemas.openxmlformats.org/officeDocument/2006/relationships/image" Target="../media/image15.jpg"/><Relationship Id="rId1" Type="http://schemas.openxmlformats.org/officeDocument/2006/relationships/slideLayout" Target="../slideLayouts/slideLayout33.xml"/><Relationship Id="rId6" Type="http://schemas.openxmlformats.org/officeDocument/2006/relationships/image" Target="../media/image10.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7.png"/><Relationship Id="rId1" Type="http://schemas.openxmlformats.org/officeDocument/2006/relationships/slideLayout" Target="../slideLayouts/slideLayout36.xml"/><Relationship Id="rId6" Type="http://schemas.openxmlformats.org/officeDocument/2006/relationships/image" Target="../media/image19.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3C11-A9AF-4513-9B85-3EA3F1EB0363}"/>
              </a:ext>
            </a:extLst>
          </p:cNvPr>
          <p:cNvSpPr>
            <a:spLocks noGrp="1"/>
          </p:cNvSpPr>
          <p:nvPr>
            <p:ph type="ctrTitle"/>
          </p:nvPr>
        </p:nvSpPr>
        <p:spPr>
          <a:xfrm>
            <a:off x="999417" y="1289944"/>
            <a:ext cx="2880000" cy="3769556"/>
          </a:xfrm>
          <a:ln>
            <a:noFill/>
          </a:ln>
        </p:spPr>
        <p:txBody>
          <a:bodyPr>
            <a:normAutofit fontScale="90000"/>
          </a:bodyPr>
          <a:lstStyle/>
          <a:p>
            <a:pPr algn="ctr"/>
            <a:r>
              <a:rPr lang="en-ZA" sz="3200" dirty="0" smtClean="0"/>
              <a:t>Imperium Assist</a:t>
            </a:r>
            <a:r>
              <a:rPr lang="en-ZA" dirty="0" smtClean="0"/>
              <a:t/>
            </a:r>
            <a:br>
              <a:rPr lang="en-ZA" dirty="0" smtClean="0"/>
            </a:br>
            <a:r>
              <a:rPr lang="en-ZA" dirty="0" smtClean="0"/>
              <a:t/>
            </a:r>
            <a:br>
              <a:rPr lang="en-ZA" dirty="0" smtClean="0"/>
            </a:br>
            <a:r>
              <a:rPr lang="en-ZA" dirty="0" smtClean="0"/>
              <a:t/>
            </a:r>
            <a:br>
              <a:rPr lang="en-ZA" dirty="0" smtClean="0"/>
            </a:br>
            <a:r>
              <a:rPr lang="en-ZA" dirty="0" smtClean="0"/>
              <a:t>“Assisting people to gain power in a time of crisis”</a:t>
            </a:r>
            <a:endParaRPr lang="en-ZA" dirty="0"/>
          </a:p>
        </p:txBody>
      </p:sp>
      <p:sp>
        <p:nvSpPr>
          <p:cNvPr id="3" name="Subtitle 2">
            <a:extLst>
              <a:ext uri="{FF2B5EF4-FFF2-40B4-BE49-F238E27FC236}">
                <a16:creationId xmlns:a16="http://schemas.microsoft.com/office/drawing/2014/main" id="{37FB4FA4-55E4-4A71-8C4E-565948A9D0D7}"/>
              </a:ext>
            </a:extLst>
          </p:cNvPr>
          <p:cNvSpPr>
            <a:spLocks noGrp="1"/>
          </p:cNvSpPr>
          <p:nvPr>
            <p:ph type="subTitle" idx="1"/>
          </p:nvPr>
        </p:nvSpPr>
        <p:spPr/>
        <p:txBody>
          <a:bodyPr/>
          <a:lstStyle/>
          <a:p>
            <a:endParaRPr lang="en-ZA" i="1" dirty="0" smtClean="0"/>
          </a:p>
          <a:p>
            <a:r>
              <a:rPr lang="en-ZA" i="1" dirty="0" smtClean="0"/>
              <a:t>Energetic Imperials</a:t>
            </a:r>
            <a:endParaRPr lang="en-ZA" i="1" dirty="0"/>
          </a:p>
        </p:txBody>
      </p:sp>
      <p:sp>
        <p:nvSpPr>
          <p:cNvPr id="4" name="Date Placeholder 3">
            <a:extLst>
              <a:ext uri="{FF2B5EF4-FFF2-40B4-BE49-F238E27FC236}">
                <a16:creationId xmlns:a16="http://schemas.microsoft.com/office/drawing/2014/main" id="{D27188B2-EE68-4F84-B56B-27EC3F798939}"/>
              </a:ext>
            </a:extLst>
          </p:cNvPr>
          <p:cNvSpPr>
            <a:spLocks noGrp="1"/>
          </p:cNvSpPr>
          <p:nvPr>
            <p:ph type="dt" sz="half" idx="10"/>
          </p:nvPr>
        </p:nvSpPr>
        <p:spPr/>
        <p:txBody>
          <a:bodyPr/>
          <a:lstStyle/>
          <a:p>
            <a:fld id="{14E38993-FE4A-44B1-9BCB-F7AF166BF5A2}" type="datetime2">
              <a:rPr lang="en-US" smtClean="0"/>
              <a:t>Friday, August 7, 2020</a:t>
            </a:fld>
            <a:endParaRPr lang="en-ZA"/>
          </a:p>
        </p:txBody>
      </p:sp>
      <p:sp>
        <p:nvSpPr>
          <p:cNvPr id="5" name="Footer Placeholder 4">
            <a:extLst>
              <a:ext uri="{FF2B5EF4-FFF2-40B4-BE49-F238E27FC236}">
                <a16:creationId xmlns:a16="http://schemas.microsoft.com/office/drawing/2014/main" id="{AE08436F-81C7-4F3C-8C1F-0BBD2B5C9E3E}"/>
              </a:ext>
            </a:extLst>
          </p:cNvPr>
          <p:cNvSpPr>
            <a:spLocks noGrp="1"/>
          </p:cNvSpPr>
          <p:nvPr>
            <p:ph type="ftr" sz="quarter" idx="11"/>
          </p:nvPr>
        </p:nvSpPr>
        <p:spPr/>
        <p:txBody>
          <a:bodyPr/>
          <a:lstStyle/>
          <a:p>
            <a:r>
              <a:rPr lang="en-ZA" dirty="0" smtClean="0"/>
              <a:t>Energetic </a:t>
            </a:r>
            <a:r>
              <a:rPr lang="en-ZA" dirty="0" smtClean="0"/>
              <a:t>Imperials</a:t>
            </a:r>
            <a:endParaRPr lang="en-ZA" dirty="0"/>
          </a:p>
        </p:txBody>
      </p:sp>
      <p:sp>
        <p:nvSpPr>
          <p:cNvPr id="6" name="Slide Number Placeholder 5">
            <a:extLst>
              <a:ext uri="{FF2B5EF4-FFF2-40B4-BE49-F238E27FC236}">
                <a16:creationId xmlns:a16="http://schemas.microsoft.com/office/drawing/2014/main" id="{17028A7B-1FB1-45E6-8A4B-E3D7E0E350E4}"/>
              </a:ext>
            </a:extLst>
          </p:cNvPr>
          <p:cNvSpPr>
            <a:spLocks noGrp="1"/>
          </p:cNvSpPr>
          <p:nvPr>
            <p:ph type="sldNum" sz="quarter" idx="12"/>
          </p:nvPr>
        </p:nvSpPr>
        <p:spPr/>
        <p:txBody>
          <a:bodyPr/>
          <a:lstStyle/>
          <a:p>
            <a:fld id="{119C1C8F-6A95-45BD-92A4-38A328F64724}" type="slidenum">
              <a:rPr lang="en-ZA" smtClean="0"/>
              <a:t>1</a:t>
            </a:fld>
            <a:endParaRPr lang="en-ZA"/>
          </a:p>
        </p:txBody>
      </p:sp>
      <p:sp>
        <p:nvSpPr>
          <p:cNvPr id="7" name="TextBox 6"/>
          <p:cNvSpPr txBox="1"/>
          <p:nvPr/>
        </p:nvSpPr>
        <p:spPr>
          <a:xfrm>
            <a:off x="357603" y="506027"/>
            <a:ext cx="4163627" cy="646331"/>
          </a:xfrm>
          <a:prstGeom prst="rect">
            <a:avLst/>
          </a:prstGeom>
          <a:noFill/>
        </p:spPr>
        <p:txBody>
          <a:bodyPr wrap="square" rtlCol="0">
            <a:spAutoFit/>
          </a:bodyPr>
          <a:lstStyle/>
          <a:p>
            <a:r>
              <a:rPr lang="en-GB" sz="3600" dirty="0" smtClean="0"/>
              <a:t>DRAFT</a:t>
            </a:r>
            <a:endParaRPr lang="en-AU" sz="3600" dirty="0"/>
          </a:p>
        </p:txBody>
      </p:sp>
    </p:spTree>
    <p:extLst>
      <p:ext uri="{BB962C8B-B14F-4D97-AF65-F5344CB8AC3E}">
        <p14:creationId xmlns:p14="http://schemas.microsoft.com/office/powerpoint/2010/main" val="3599762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3C11-A9AF-4513-9B85-3EA3F1EB0363}"/>
              </a:ext>
            </a:extLst>
          </p:cNvPr>
          <p:cNvSpPr>
            <a:spLocks noGrp="1"/>
          </p:cNvSpPr>
          <p:nvPr>
            <p:ph type="ctrTitle"/>
          </p:nvPr>
        </p:nvSpPr>
        <p:spPr>
          <a:xfrm>
            <a:off x="866252" y="1671684"/>
            <a:ext cx="5641080" cy="3769556"/>
          </a:xfrm>
          <a:ln>
            <a:noFill/>
          </a:ln>
        </p:spPr>
        <p:txBody>
          <a:bodyPr>
            <a:normAutofit fontScale="90000"/>
          </a:bodyPr>
          <a:lstStyle/>
          <a:p>
            <a:pPr algn="ctr"/>
            <a:r>
              <a:rPr lang="en-ZA" sz="3200" dirty="0" smtClean="0"/>
              <a:t>Outcome</a:t>
            </a:r>
            <a:r>
              <a:rPr lang="en-ZA" dirty="0" smtClean="0"/>
              <a:t/>
            </a:r>
            <a:br>
              <a:rPr lang="en-ZA" dirty="0" smtClean="0"/>
            </a:br>
            <a:r>
              <a:rPr lang="en-ZA" dirty="0" smtClean="0"/>
              <a:t/>
            </a:r>
            <a:br>
              <a:rPr lang="en-ZA" dirty="0" smtClean="0"/>
            </a:br>
            <a:r>
              <a:rPr lang="en-ZA" dirty="0" smtClean="0"/>
              <a:t/>
            </a:r>
            <a:br>
              <a:rPr lang="en-ZA" dirty="0" smtClean="0"/>
            </a:br>
            <a:r>
              <a:rPr lang="en-ZA" dirty="0" smtClean="0"/>
              <a:t>“A successful outcome will be an app </a:t>
            </a:r>
            <a:r>
              <a:rPr lang="en-ZA" dirty="0" smtClean="0"/>
              <a:t>that helps those living in the current COVID-19 climate have a less isolated, less traumatic and information enriched experience.  The success of the app will also see less people struggling with mental illness that originally predicted when we eventually get though the COVID-19 pandemic</a:t>
            </a:r>
            <a:r>
              <a:rPr lang="en-ZA" dirty="0" smtClean="0"/>
              <a:t>”</a:t>
            </a:r>
            <a:endParaRPr lang="en-ZA" dirty="0"/>
          </a:p>
        </p:txBody>
      </p:sp>
      <p:sp>
        <p:nvSpPr>
          <p:cNvPr id="3" name="Subtitle 2">
            <a:extLst>
              <a:ext uri="{FF2B5EF4-FFF2-40B4-BE49-F238E27FC236}">
                <a16:creationId xmlns:a16="http://schemas.microsoft.com/office/drawing/2014/main" id="{37FB4FA4-55E4-4A71-8C4E-565948A9D0D7}"/>
              </a:ext>
            </a:extLst>
          </p:cNvPr>
          <p:cNvSpPr>
            <a:spLocks noGrp="1"/>
          </p:cNvSpPr>
          <p:nvPr>
            <p:ph type="subTitle" idx="1"/>
          </p:nvPr>
        </p:nvSpPr>
        <p:spPr>
          <a:xfrm>
            <a:off x="4257522" y="5010521"/>
            <a:ext cx="2880000" cy="697049"/>
          </a:xfrm>
        </p:spPr>
        <p:txBody>
          <a:bodyPr/>
          <a:lstStyle/>
          <a:p>
            <a:endParaRPr lang="en-ZA" i="1" dirty="0" smtClean="0"/>
          </a:p>
          <a:p>
            <a:r>
              <a:rPr lang="en-ZA" i="1" dirty="0" smtClean="0"/>
              <a:t>Energetic Imperials</a:t>
            </a:r>
            <a:endParaRPr lang="en-ZA" i="1" dirty="0"/>
          </a:p>
        </p:txBody>
      </p:sp>
      <p:sp>
        <p:nvSpPr>
          <p:cNvPr id="4" name="Date Placeholder 3">
            <a:extLst>
              <a:ext uri="{FF2B5EF4-FFF2-40B4-BE49-F238E27FC236}">
                <a16:creationId xmlns:a16="http://schemas.microsoft.com/office/drawing/2014/main" id="{D27188B2-EE68-4F84-B56B-27EC3F798939}"/>
              </a:ext>
            </a:extLst>
          </p:cNvPr>
          <p:cNvSpPr>
            <a:spLocks noGrp="1"/>
          </p:cNvSpPr>
          <p:nvPr>
            <p:ph type="dt" sz="half" idx="10"/>
          </p:nvPr>
        </p:nvSpPr>
        <p:spPr/>
        <p:txBody>
          <a:bodyPr/>
          <a:lstStyle/>
          <a:p>
            <a:fld id="{14E38993-FE4A-44B1-9BCB-F7AF166BF5A2}" type="datetime2">
              <a:rPr lang="en-US" smtClean="0"/>
              <a:t>Friday, August 7, 2020</a:t>
            </a:fld>
            <a:endParaRPr lang="en-ZA"/>
          </a:p>
        </p:txBody>
      </p:sp>
      <p:sp>
        <p:nvSpPr>
          <p:cNvPr id="5" name="Footer Placeholder 4">
            <a:extLst>
              <a:ext uri="{FF2B5EF4-FFF2-40B4-BE49-F238E27FC236}">
                <a16:creationId xmlns:a16="http://schemas.microsoft.com/office/drawing/2014/main" id="{AE08436F-81C7-4F3C-8C1F-0BBD2B5C9E3E}"/>
              </a:ext>
            </a:extLst>
          </p:cNvPr>
          <p:cNvSpPr>
            <a:spLocks noGrp="1"/>
          </p:cNvSpPr>
          <p:nvPr>
            <p:ph type="ftr" sz="quarter" idx="11"/>
          </p:nvPr>
        </p:nvSpPr>
        <p:spPr/>
        <p:txBody>
          <a:bodyPr/>
          <a:lstStyle/>
          <a:p>
            <a:r>
              <a:rPr lang="en-ZA" dirty="0" smtClean="0"/>
              <a:t>Energetic </a:t>
            </a:r>
            <a:r>
              <a:rPr lang="en-ZA" dirty="0" smtClean="0"/>
              <a:t>Imperials</a:t>
            </a:r>
            <a:endParaRPr lang="en-ZA" dirty="0"/>
          </a:p>
        </p:txBody>
      </p:sp>
      <p:sp>
        <p:nvSpPr>
          <p:cNvPr id="6" name="Slide Number Placeholder 5">
            <a:extLst>
              <a:ext uri="{FF2B5EF4-FFF2-40B4-BE49-F238E27FC236}">
                <a16:creationId xmlns:a16="http://schemas.microsoft.com/office/drawing/2014/main" id="{17028A7B-1FB1-45E6-8A4B-E3D7E0E350E4}"/>
              </a:ext>
            </a:extLst>
          </p:cNvPr>
          <p:cNvSpPr>
            <a:spLocks noGrp="1"/>
          </p:cNvSpPr>
          <p:nvPr>
            <p:ph type="sldNum" sz="quarter" idx="12"/>
          </p:nvPr>
        </p:nvSpPr>
        <p:spPr/>
        <p:txBody>
          <a:bodyPr/>
          <a:lstStyle/>
          <a:p>
            <a:fld id="{119C1C8F-6A95-45BD-92A4-38A328F64724}" type="slidenum">
              <a:rPr lang="en-ZA" smtClean="0"/>
              <a:t>10</a:t>
            </a:fld>
            <a:endParaRPr lang="en-ZA"/>
          </a:p>
        </p:txBody>
      </p:sp>
    </p:spTree>
    <p:extLst>
      <p:ext uri="{BB962C8B-B14F-4D97-AF65-F5344CB8AC3E}">
        <p14:creationId xmlns:p14="http://schemas.microsoft.com/office/powerpoint/2010/main" val="1105668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0E5066-C54D-4107-8813-ADEC96DE3D09}"/>
              </a:ext>
            </a:extLst>
          </p:cNvPr>
          <p:cNvSpPr>
            <a:spLocks noGrp="1"/>
          </p:cNvSpPr>
          <p:nvPr>
            <p:ph type="dt" sz="half" idx="10"/>
          </p:nvPr>
        </p:nvSpPr>
        <p:spPr/>
        <p:txBody>
          <a:bodyPr/>
          <a:lstStyle/>
          <a:p>
            <a:fld id="{839BDD5A-3A03-4F09-94E1-6B0751CBE7C9}" type="datetime2">
              <a:rPr lang="en-US" smtClean="0"/>
              <a:pPr/>
              <a:t>Friday, August 7, 2020</a:t>
            </a:fld>
            <a:endParaRPr lang="en-ZA"/>
          </a:p>
        </p:txBody>
      </p:sp>
      <p:sp>
        <p:nvSpPr>
          <p:cNvPr id="5" name="Footer Placeholder 4">
            <a:extLst>
              <a:ext uri="{FF2B5EF4-FFF2-40B4-BE49-F238E27FC236}">
                <a16:creationId xmlns:a16="http://schemas.microsoft.com/office/drawing/2014/main" id="{41C3CB01-C8A7-4DB6-BB3B-BA46B83AF684}"/>
              </a:ext>
            </a:extLst>
          </p:cNvPr>
          <p:cNvSpPr>
            <a:spLocks noGrp="1"/>
          </p:cNvSpPr>
          <p:nvPr>
            <p:ph type="ftr" sz="quarter" idx="11"/>
          </p:nvPr>
        </p:nvSpPr>
        <p:spPr/>
        <p:txBody>
          <a:bodyPr/>
          <a:lstStyle/>
          <a:p>
            <a:r>
              <a:rPr lang="en-ZA"/>
              <a:t>© Copyright 2018 - Your Company Name</a:t>
            </a:r>
          </a:p>
        </p:txBody>
      </p:sp>
      <p:sp>
        <p:nvSpPr>
          <p:cNvPr id="6" name="Slide Number Placeholder 5">
            <a:extLst>
              <a:ext uri="{FF2B5EF4-FFF2-40B4-BE49-F238E27FC236}">
                <a16:creationId xmlns:a16="http://schemas.microsoft.com/office/drawing/2014/main" id="{1A1E67B7-4829-45F9-95DF-CC106E4BB07B}"/>
              </a:ext>
            </a:extLst>
          </p:cNvPr>
          <p:cNvSpPr>
            <a:spLocks noGrp="1"/>
          </p:cNvSpPr>
          <p:nvPr>
            <p:ph type="sldNum" sz="quarter" idx="12"/>
          </p:nvPr>
        </p:nvSpPr>
        <p:spPr/>
        <p:txBody>
          <a:bodyPr/>
          <a:lstStyle/>
          <a:p>
            <a:fld id="{119C1C8F-6A95-45BD-92A4-38A328F64724}" type="slidenum">
              <a:rPr lang="en-ZA" smtClean="0"/>
              <a:pPr/>
              <a:t>11</a:t>
            </a:fld>
            <a:endParaRPr lang="en-ZA"/>
          </a:p>
        </p:txBody>
      </p:sp>
      <p:sp>
        <p:nvSpPr>
          <p:cNvPr id="2" name="Title 1">
            <a:extLst>
              <a:ext uri="{FF2B5EF4-FFF2-40B4-BE49-F238E27FC236}">
                <a16:creationId xmlns:a16="http://schemas.microsoft.com/office/drawing/2014/main" id="{BC00FC19-5BAC-428C-B1B9-113E4DB8C087}"/>
              </a:ext>
            </a:extLst>
          </p:cNvPr>
          <p:cNvSpPr>
            <a:spLocks noGrp="1"/>
          </p:cNvSpPr>
          <p:nvPr>
            <p:ph type="title"/>
          </p:nvPr>
        </p:nvSpPr>
        <p:spPr/>
        <p:txBody>
          <a:bodyPr/>
          <a:lstStyle/>
          <a:p>
            <a:r>
              <a:rPr lang="en-ZA"/>
              <a:t>Sign In / Sign Up</a:t>
            </a:r>
            <a:endParaRPr lang="en-ZA" dirty="0"/>
          </a:p>
        </p:txBody>
      </p:sp>
      <p:grpSp>
        <p:nvGrpSpPr>
          <p:cNvPr id="36" name="Group 35">
            <a:extLst>
              <a:ext uri="{FF2B5EF4-FFF2-40B4-BE49-F238E27FC236}">
                <a16:creationId xmlns:a16="http://schemas.microsoft.com/office/drawing/2014/main" id="{EAEB622A-CE4E-492D-BE1E-89C2FF532E61}"/>
              </a:ext>
            </a:extLst>
          </p:cNvPr>
          <p:cNvGrpSpPr/>
          <p:nvPr/>
        </p:nvGrpSpPr>
        <p:grpSpPr>
          <a:xfrm flipH="1">
            <a:off x="3753267" y="2448828"/>
            <a:ext cx="1264101" cy="717447"/>
            <a:chOff x="5555691" y="1807448"/>
            <a:chExt cx="1264101" cy="717447"/>
          </a:xfrm>
        </p:grpSpPr>
        <p:sp>
          <p:nvSpPr>
            <p:cNvPr id="37" name="Freeform 31">
              <a:extLst>
                <a:ext uri="{FF2B5EF4-FFF2-40B4-BE49-F238E27FC236}">
                  <a16:creationId xmlns:a16="http://schemas.microsoft.com/office/drawing/2014/main" id="{59525343-399E-4F08-836D-9EEAADC95D50}"/>
                </a:ext>
              </a:extLst>
            </p:cNvPr>
            <p:cNvSpPr/>
            <p:nvPr/>
          </p:nvSpPr>
          <p:spPr>
            <a:xfrm flipH="1" flipV="1">
              <a:off x="5555691" y="2003967"/>
              <a:ext cx="476760" cy="52092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734050"/>
                <a:gd name="connsiteY0" fmla="*/ 661143 h 661143"/>
                <a:gd name="connsiteX1" fmla="*/ 178963 w 734050"/>
                <a:gd name="connsiteY1" fmla="*/ 194154 h 661143"/>
                <a:gd name="connsiteX2" fmla="*/ 478610 w 734050"/>
                <a:gd name="connsiteY2" fmla="*/ 1 h 661143"/>
                <a:gd name="connsiteX3" fmla="*/ 734050 w 734050"/>
                <a:gd name="connsiteY3" fmla="*/ 3755 h 661143"/>
                <a:gd name="connsiteX0" fmla="*/ 0 w 744026"/>
                <a:gd name="connsiteY0" fmla="*/ 665451 h 665451"/>
                <a:gd name="connsiteX1" fmla="*/ 178963 w 744026"/>
                <a:gd name="connsiteY1" fmla="*/ 198462 h 665451"/>
                <a:gd name="connsiteX2" fmla="*/ 478610 w 744026"/>
                <a:gd name="connsiteY2" fmla="*/ 4309 h 665451"/>
                <a:gd name="connsiteX3" fmla="*/ 744026 w 744026"/>
                <a:gd name="connsiteY3" fmla="*/ 0 h 665451"/>
                <a:gd name="connsiteX0" fmla="*/ 0 w 749014"/>
                <a:gd name="connsiteY0" fmla="*/ 661420 h 661420"/>
                <a:gd name="connsiteX1" fmla="*/ 178963 w 749014"/>
                <a:gd name="connsiteY1" fmla="*/ 194431 h 661420"/>
                <a:gd name="connsiteX2" fmla="*/ 478610 w 749014"/>
                <a:gd name="connsiteY2" fmla="*/ 278 h 661420"/>
                <a:gd name="connsiteX3" fmla="*/ 749014 w 749014"/>
                <a:gd name="connsiteY3" fmla="*/ 0 h 661420"/>
              </a:gdLst>
              <a:ahLst/>
              <a:cxnLst>
                <a:cxn ang="0">
                  <a:pos x="connsiteX0" y="connsiteY0"/>
                </a:cxn>
                <a:cxn ang="0">
                  <a:pos x="connsiteX1" y="connsiteY1"/>
                </a:cxn>
                <a:cxn ang="0">
                  <a:pos x="connsiteX2" y="connsiteY2"/>
                </a:cxn>
                <a:cxn ang="0">
                  <a:pos x="connsiteX3" y="connsiteY3"/>
                </a:cxn>
              </a:cxnLst>
              <a:rect l="l" t="t" r="r" b="b"/>
              <a:pathLst>
                <a:path w="749014" h="661420">
                  <a:moveTo>
                    <a:pt x="0" y="661420"/>
                  </a:moveTo>
                  <a:cubicBezTo>
                    <a:pt x="53975" y="517232"/>
                    <a:pt x="124988" y="338619"/>
                    <a:pt x="178963" y="194431"/>
                  </a:cubicBezTo>
                  <a:cubicBezTo>
                    <a:pt x="255163" y="2263"/>
                    <a:pt x="360260" y="278"/>
                    <a:pt x="478610" y="278"/>
                  </a:cubicBezTo>
                  <a:lnTo>
                    <a:pt x="749014" y="0"/>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38" name="Freeform 30">
              <a:extLst>
                <a:ext uri="{FF2B5EF4-FFF2-40B4-BE49-F238E27FC236}">
                  <a16:creationId xmlns:a16="http://schemas.microsoft.com/office/drawing/2014/main" id="{98391839-F375-4E90-8A0E-FB6A5B5693F1}"/>
                </a:ext>
              </a:extLst>
            </p:cNvPr>
            <p:cNvSpPr/>
            <p:nvPr/>
          </p:nvSpPr>
          <p:spPr>
            <a:xfrm rot="10800000" flipH="1" flipV="1">
              <a:off x="5998370" y="1807448"/>
              <a:ext cx="821422"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721853"/>
                <a:gd name="connsiteY0" fmla="*/ 383454 h 383454"/>
                <a:gd name="connsiteX1" fmla="*/ 77028 w 721853"/>
                <a:gd name="connsiteY1" fmla="*/ 179093 h 383454"/>
                <a:gd name="connsiteX2" fmla="*/ 373835 w 721853"/>
                <a:gd name="connsiteY2" fmla="*/ 3299 h 383454"/>
                <a:gd name="connsiteX3" fmla="*/ 721853 w 721853"/>
                <a:gd name="connsiteY3" fmla="*/ 0 h 383454"/>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Lst>
              <a:ahLst/>
              <a:cxnLst>
                <a:cxn ang="0">
                  <a:pos x="connsiteX0" y="connsiteY0"/>
                </a:cxn>
                <a:cxn ang="0">
                  <a:pos x="connsiteX1" y="connsiteY1"/>
                </a:cxn>
                <a:cxn ang="0">
                  <a:pos x="connsiteX2" y="connsiteY2"/>
                </a:cxn>
                <a:cxn ang="0">
                  <a:pos x="connsiteX3" y="connsiteY3"/>
                </a:cxn>
              </a:cxnLst>
              <a:rect l="l" t="t" r="r" b="b"/>
              <a:pathLst>
                <a:path w="1290494" h="380503">
                  <a:moveTo>
                    <a:pt x="0" y="380503"/>
                  </a:moveTo>
                  <a:lnTo>
                    <a:pt x="77028" y="176142"/>
                  </a:lnTo>
                  <a:cubicBezTo>
                    <a:pt x="153228" y="-16026"/>
                    <a:pt x="255485" y="348"/>
                    <a:pt x="373835" y="348"/>
                  </a:cubicBezTo>
                  <a:lnTo>
                    <a:pt x="1290494" y="9143"/>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39" name="Group 38">
            <a:extLst>
              <a:ext uri="{FF2B5EF4-FFF2-40B4-BE49-F238E27FC236}">
                <a16:creationId xmlns:a16="http://schemas.microsoft.com/office/drawing/2014/main" id="{95023293-E91D-4254-B224-F9C653437CEF}"/>
              </a:ext>
            </a:extLst>
          </p:cNvPr>
          <p:cNvGrpSpPr/>
          <p:nvPr/>
        </p:nvGrpSpPr>
        <p:grpSpPr>
          <a:xfrm>
            <a:off x="7113188" y="3760544"/>
            <a:ext cx="1244192" cy="453701"/>
            <a:chOff x="5556950" y="4250241"/>
            <a:chExt cx="1244192" cy="453701"/>
          </a:xfrm>
        </p:grpSpPr>
        <p:sp>
          <p:nvSpPr>
            <p:cNvPr id="40" name="Freeform 31">
              <a:extLst>
                <a:ext uri="{FF2B5EF4-FFF2-40B4-BE49-F238E27FC236}">
                  <a16:creationId xmlns:a16="http://schemas.microsoft.com/office/drawing/2014/main" id="{078A8C99-1232-4876-9C0F-03725F35D018}"/>
                </a:ext>
              </a:extLst>
            </p:cNvPr>
            <p:cNvSpPr/>
            <p:nvPr/>
          </p:nvSpPr>
          <p:spPr>
            <a:xfrm flipH="1">
              <a:off x="5556950" y="4250241"/>
              <a:ext cx="1040322" cy="32938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1691762"/>
                <a:gd name="connsiteY0" fmla="*/ 666200 h 666200"/>
                <a:gd name="connsiteX1" fmla="*/ 178963 w 1691762"/>
                <a:gd name="connsiteY1" fmla="*/ 199211 h 666200"/>
                <a:gd name="connsiteX2" fmla="*/ 478610 w 1691762"/>
                <a:gd name="connsiteY2" fmla="*/ 5058 h 666200"/>
                <a:gd name="connsiteX3" fmla="*/ 1691762 w 1691762"/>
                <a:gd name="connsiteY3" fmla="*/ 0 h 666200"/>
                <a:gd name="connsiteX0" fmla="*/ 0 w 1327632"/>
                <a:gd name="connsiteY0" fmla="*/ 661142 h 661142"/>
                <a:gd name="connsiteX1" fmla="*/ 178963 w 1327632"/>
                <a:gd name="connsiteY1" fmla="*/ 194153 h 661142"/>
                <a:gd name="connsiteX2" fmla="*/ 478610 w 1327632"/>
                <a:gd name="connsiteY2" fmla="*/ 0 h 661142"/>
                <a:gd name="connsiteX3" fmla="*/ 1327632 w 1327632"/>
                <a:gd name="connsiteY3" fmla="*/ 1315 h 661142"/>
                <a:gd name="connsiteX0" fmla="*/ 0 w 1634398"/>
                <a:gd name="connsiteY0" fmla="*/ 661142 h 661142"/>
                <a:gd name="connsiteX1" fmla="*/ 178963 w 1634398"/>
                <a:gd name="connsiteY1" fmla="*/ 194153 h 661142"/>
                <a:gd name="connsiteX2" fmla="*/ 478610 w 1634398"/>
                <a:gd name="connsiteY2" fmla="*/ 0 h 661142"/>
                <a:gd name="connsiteX3" fmla="*/ 1634398 w 1634398"/>
                <a:gd name="connsiteY3" fmla="*/ 1315 h 661142"/>
              </a:gdLst>
              <a:ahLst/>
              <a:cxnLst>
                <a:cxn ang="0">
                  <a:pos x="connsiteX0" y="connsiteY0"/>
                </a:cxn>
                <a:cxn ang="0">
                  <a:pos x="connsiteX1" y="connsiteY1"/>
                </a:cxn>
                <a:cxn ang="0">
                  <a:pos x="connsiteX2" y="connsiteY2"/>
                </a:cxn>
                <a:cxn ang="0">
                  <a:pos x="connsiteX3" y="connsiteY3"/>
                </a:cxn>
              </a:cxnLst>
              <a:rect l="l" t="t" r="r" b="b"/>
              <a:pathLst>
                <a:path w="1634398" h="661142">
                  <a:moveTo>
                    <a:pt x="0" y="661142"/>
                  </a:moveTo>
                  <a:cubicBezTo>
                    <a:pt x="53975" y="516954"/>
                    <a:pt x="124988" y="338341"/>
                    <a:pt x="178963" y="194153"/>
                  </a:cubicBezTo>
                  <a:cubicBezTo>
                    <a:pt x="255163" y="1985"/>
                    <a:pt x="360260" y="0"/>
                    <a:pt x="478610" y="0"/>
                  </a:cubicBezTo>
                  <a:lnTo>
                    <a:pt x="1634398" y="1315"/>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41" name="Freeform 30">
              <a:extLst>
                <a:ext uri="{FF2B5EF4-FFF2-40B4-BE49-F238E27FC236}">
                  <a16:creationId xmlns:a16="http://schemas.microsoft.com/office/drawing/2014/main" id="{04183D9A-CED1-4B14-9806-1A2FD778C4CE}"/>
                </a:ext>
              </a:extLst>
            </p:cNvPr>
            <p:cNvSpPr/>
            <p:nvPr/>
          </p:nvSpPr>
          <p:spPr>
            <a:xfrm rot="10800000" flipH="1">
              <a:off x="6563190" y="4514372"/>
              <a:ext cx="237952" cy="18957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628078"/>
                <a:gd name="connsiteY0" fmla="*/ 380503 h 380503"/>
                <a:gd name="connsiteX1" fmla="*/ 77028 w 628078"/>
                <a:gd name="connsiteY1" fmla="*/ 176142 h 380503"/>
                <a:gd name="connsiteX2" fmla="*/ 373835 w 628078"/>
                <a:gd name="connsiteY2" fmla="*/ 348 h 380503"/>
                <a:gd name="connsiteX3" fmla="*/ 628078 w 628078"/>
                <a:gd name="connsiteY3" fmla="*/ 35702 h 380503"/>
                <a:gd name="connsiteX0" fmla="*/ 0 w 724861"/>
                <a:gd name="connsiteY0" fmla="*/ 380503 h 380503"/>
                <a:gd name="connsiteX1" fmla="*/ 77028 w 724861"/>
                <a:gd name="connsiteY1" fmla="*/ 176142 h 380503"/>
                <a:gd name="connsiteX2" fmla="*/ 373835 w 724861"/>
                <a:gd name="connsiteY2" fmla="*/ 348 h 380503"/>
                <a:gd name="connsiteX3" fmla="*/ 628078 w 724861"/>
                <a:gd name="connsiteY3" fmla="*/ 35702 h 380503"/>
                <a:gd name="connsiteX0" fmla="*/ 0 w 679854"/>
                <a:gd name="connsiteY0" fmla="*/ 387817 h 387817"/>
                <a:gd name="connsiteX1" fmla="*/ 77028 w 679854"/>
                <a:gd name="connsiteY1" fmla="*/ 183456 h 387817"/>
                <a:gd name="connsiteX2" fmla="*/ 373835 w 679854"/>
                <a:gd name="connsiteY2" fmla="*/ 7662 h 387817"/>
                <a:gd name="connsiteX3" fmla="*/ 508364 w 679854"/>
                <a:gd name="connsiteY3" fmla="*/ 0 h 387817"/>
                <a:gd name="connsiteX0" fmla="*/ 0 w 508364"/>
                <a:gd name="connsiteY0" fmla="*/ 387817 h 387817"/>
                <a:gd name="connsiteX1" fmla="*/ 77028 w 508364"/>
                <a:gd name="connsiteY1" fmla="*/ 183456 h 387817"/>
                <a:gd name="connsiteX2" fmla="*/ 373835 w 508364"/>
                <a:gd name="connsiteY2" fmla="*/ 7662 h 387817"/>
                <a:gd name="connsiteX3" fmla="*/ 508364 w 508364"/>
                <a:gd name="connsiteY3" fmla="*/ 0 h 387817"/>
                <a:gd name="connsiteX0" fmla="*/ 0 w 508834"/>
                <a:gd name="connsiteY0" fmla="*/ 387976 h 387976"/>
                <a:gd name="connsiteX1" fmla="*/ 77028 w 508834"/>
                <a:gd name="connsiteY1" fmla="*/ 183615 h 387976"/>
                <a:gd name="connsiteX2" fmla="*/ 373835 w 508834"/>
                <a:gd name="connsiteY2" fmla="*/ 7821 h 387976"/>
                <a:gd name="connsiteX3" fmla="*/ 508364 w 508834"/>
                <a:gd name="connsiteY3" fmla="*/ 159 h 387976"/>
                <a:gd name="connsiteX0" fmla="*/ 0 w 423469"/>
                <a:gd name="connsiteY0" fmla="*/ 380503 h 380503"/>
                <a:gd name="connsiteX1" fmla="*/ 77028 w 423469"/>
                <a:gd name="connsiteY1" fmla="*/ 176142 h 380503"/>
                <a:gd name="connsiteX2" fmla="*/ 373835 w 423469"/>
                <a:gd name="connsiteY2" fmla="*/ 348 h 380503"/>
                <a:gd name="connsiteX3" fmla="*/ 422319 w 423469"/>
                <a:gd name="connsiteY3" fmla="*/ 2244 h 380503"/>
                <a:gd name="connsiteX0" fmla="*/ 0 w 373835"/>
                <a:gd name="connsiteY0" fmla="*/ 380503 h 380503"/>
                <a:gd name="connsiteX1" fmla="*/ 77028 w 373835"/>
                <a:gd name="connsiteY1" fmla="*/ 176142 h 380503"/>
                <a:gd name="connsiteX2" fmla="*/ 373835 w 373835"/>
                <a:gd name="connsiteY2" fmla="*/ 348 h 380503"/>
              </a:gdLst>
              <a:ahLst/>
              <a:cxnLst>
                <a:cxn ang="0">
                  <a:pos x="connsiteX0" y="connsiteY0"/>
                </a:cxn>
                <a:cxn ang="0">
                  <a:pos x="connsiteX1" y="connsiteY1"/>
                </a:cxn>
                <a:cxn ang="0">
                  <a:pos x="connsiteX2" y="connsiteY2"/>
                </a:cxn>
              </a:cxnLst>
              <a:rect l="l" t="t" r="r" b="b"/>
              <a:pathLst>
                <a:path w="373835" h="380503">
                  <a:moveTo>
                    <a:pt x="0" y="380503"/>
                  </a:moveTo>
                  <a:lnTo>
                    <a:pt x="77028" y="176142"/>
                  </a:lnTo>
                  <a:cubicBezTo>
                    <a:pt x="153228" y="-16026"/>
                    <a:pt x="255485" y="348"/>
                    <a:pt x="373835" y="348"/>
                  </a:cubicBez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sp>
        <p:nvSpPr>
          <p:cNvPr id="42" name="Content Placeholder 33">
            <a:extLst>
              <a:ext uri="{FF2B5EF4-FFF2-40B4-BE49-F238E27FC236}">
                <a16:creationId xmlns:a16="http://schemas.microsoft.com/office/drawing/2014/main" id="{3FCD00EE-FD03-464C-A13B-42C9BB6790C5}"/>
              </a:ext>
            </a:extLst>
          </p:cNvPr>
          <p:cNvSpPr txBox="1">
            <a:spLocks/>
          </p:cNvSpPr>
          <p:nvPr/>
        </p:nvSpPr>
        <p:spPr>
          <a:xfrm>
            <a:off x="8502185" y="4065516"/>
            <a:ext cx="1585155" cy="344126"/>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a:t>Iterative approaches to corporate strategy </a:t>
            </a:r>
          </a:p>
        </p:txBody>
      </p:sp>
      <p:grpSp>
        <p:nvGrpSpPr>
          <p:cNvPr id="43" name="Group 42">
            <a:extLst>
              <a:ext uri="{FF2B5EF4-FFF2-40B4-BE49-F238E27FC236}">
                <a16:creationId xmlns:a16="http://schemas.microsoft.com/office/drawing/2014/main" id="{4BF30C34-3F74-4EA2-BD31-D92703022371}"/>
              </a:ext>
            </a:extLst>
          </p:cNvPr>
          <p:cNvGrpSpPr/>
          <p:nvPr/>
        </p:nvGrpSpPr>
        <p:grpSpPr>
          <a:xfrm flipH="1">
            <a:off x="3776045" y="4243852"/>
            <a:ext cx="1250115" cy="533752"/>
            <a:chOff x="5546899" y="5604488"/>
            <a:chExt cx="1250115" cy="533752"/>
          </a:xfrm>
        </p:grpSpPr>
        <p:cxnSp>
          <p:nvCxnSpPr>
            <p:cNvPr id="44" name="Straight Connector 43">
              <a:extLst>
                <a:ext uri="{FF2B5EF4-FFF2-40B4-BE49-F238E27FC236}">
                  <a16:creationId xmlns:a16="http://schemas.microsoft.com/office/drawing/2014/main" id="{F8402BE8-9467-46E8-8C88-93CD7B239AE5}"/>
                </a:ext>
              </a:extLst>
            </p:cNvPr>
            <p:cNvCxnSpPr/>
            <p:nvPr/>
          </p:nvCxnSpPr>
          <p:spPr>
            <a:xfrm flipH="1" flipV="1">
              <a:off x="5546899" y="5604488"/>
              <a:ext cx="85000" cy="223070"/>
            </a:xfrm>
            <a:prstGeom prst="line">
              <a:avLst/>
            </a:pr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45" name="Freeform 30">
              <a:extLst>
                <a:ext uri="{FF2B5EF4-FFF2-40B4-BE49-F238E27FC236}">
                  <a16:creationId xmlns:a16="http://schemas.microsoft.com/office/drawing/2014/main" id="{2F919102-FFF4-44BF-B69D-971C50844258}"/>
                </a:ext>
              </a:extLst>
            </p:cNvPr>
            <p:cNvSpPr/>
            <p:nvPr/>
          </p:nvSpPr>
          <p:spPr>
            <a:xfrm flipV="1">
              <a:off x="5638249" y="5838560"/>
              <a:ext cx="1158765"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3954133"/>
                <a:gd name="connsiteY0" fmla="*/ 380503 h 380503"/>
                <a:gd name="connsiteX1" fmla="*/ 77028 w 3954133"/>
                <a:gd name="connsiteY1" fmla="*/ 176142 h 380503"/>
                <a:gd name="connsiteX2" fmla="*/ 373835 w 3954133"/>
                <a:gd name="connsiteY2" fmla="*/ 348 h 380503"/>
                <a:gd name="connsiteX3" fmla="*/ 3954133 w 3954133"/>
                <a:gd name="connsiteY3" fmla="*/ 21237 h 380503"/>
                <a:gd name="connsiteX0" fmla="*/ 0 w 2394108"/>
                <a:gd name="connsiteY0" fmla="*/ 380503 h 380503"/>
                <a:gd name="connsiteX1" fmla="*/ 77028 w 2394108"/>
                <a:gd name="connsiteY1" fmla="*/ 176142 h 380503"/>
                <a:gd name="connsiteX2" fmla="*/ 373835 w 2394108"/>
                <a:gd name="connsiteY2" fmla="*/ 348 h 380503"/>
                <a:gd name="connsiteX3" fmla="*/ 2394108 w 2394108"/>
                <a:gd name="connsiteY3" fmla="*/ 12168 h 380503"/>
                <a:gd name="connsiteX0" fmla="*/ 0 w 708135"/>
                <a:gd name="connsiteY0" fmla="*/ 380503 h 380503"/>
                <a:gd name="connsiteX1" fmla="*/ 77028 w 708135"/>
                <a:gd name="connsiteY1" fmla="*/ 176142 h 380503"/>
                <a:gd name="connsiteX2" fmla="*/ 373835 w 708135"/>
                <a:gd name="connsiteY2" fmla="*/ 348 h 380503"/>
                <a:gd name="connsiteX3" fmla="*/ 708135 w 708135"/>
                <a:gd name="connsiteY3" fmla="*/ 4105 h 380503"/>
                <a:gd name="connsiteX0" fmla="*/ 0 w 1820478"/>
                <a:gd name="connsiteY0" fmla="*/ 380503 h 380503"/>
                <a:gd name="connsiteX1" fmla="*/ 77028 w 1820478"/>
                <a:gd name="connsiteY1" fmla="*/ 176142 h 380503"/>
                <a:gd name="connsiteX2" fmla="*/ 373835 w 1820478"/>
                <a:gd name="connsiteY2" fmla="*/ 348 h 380503"/>
                <a:gd name="connsiteX3" fmla="*/ 1820478 w 1820478"/>
                <a:gd name="connsiteY3" fmla="*/ 4105 h 380503"/>
              </a:gdLst>
              <a:ahLst/>
              <a:cxnLst>
                <a:cxn ang="0">
                  <a:pos x="connsiteX0" y="connsiteY0"/>
                </a:cxn>
                <a:cxn ang="0">
                  <a:pos x="connsiteX1" y="connsiteY1"/>
                </a:cxn>
                <a:cxn ang="0">
                  <a:pos x="connsiteX2" y="connsiteY2"/>
                </a:cxn>
                <a:cxn ang="0">
                  <a:pos x="connsiteX3" y="connsiteY3"/>
                </a:cxn>
              </a:cxnLst>
              <a:rect l="l" t="t" r="r" b="b"/>
              <a:pathLst>
                <a:path w="1820478" h="380503">
                  <a:moveTo>
                    <a:pt x="0" y="380503"/>
                  </a:moveTo>
                  <a:lnTo>
                    <a:pt x="77028" y="176142"/>
                  </a:lnTo>
                  <a:cubicBezTo>
                    <a:pt x="153228" y="-16026"/>
                    <a:pt x="255485" y="348"/>
                    <a:pt x="373835" y="348"/>
                  </a:cubicBezTo>
                  <a:lnTo>
                    <a:pt x="1820478" y="4105"/>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sp>
        <p:nvSpPr>
          <p:cNvPr id="46" name="Content Placeholder 33">
            <a:extLst>
              <a:ext uri="{FF2B5EF4-FFF2-40B4-BE49-F238E27FC236}">
                <a16:creationId xmlns:a16="http://schemas.microsoft.com/office/drawing/2014/main" id="{C45D5C1E-6CFE-49FC-832F-B8AC69C22958}"/>
              </a:ext>
            </a:extLst>
          </p:cNvPr>
          <p:cNvSpPr txBox="1">
            <a:spLocks/>
          </p:cNvSpPr>
          <p:nvPr/>
        </p:nvSpPr>
        <p:spPr>
          <a:xfrm>
            <a:off x="2045587" y="4605541"/>
            <a:ext cx="1585155" cy="344126"/>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dirty="0"/>
              <a:t>Override the digital divide with additional </a:t>
            </a:r>
          </a:p>
        </p:txBody>
      </p:sp>
      <p:grpSp>
        <p:nvGrpSpPr>
          <p:cNvPr id="53" name="Group 52">
            <a:extLst>
              <a:ext uri="{FF2B5EF4-FFF2-40B4-BE49-F238E27FC236}">
                <a16:creationId xmlns:a16="http://schemas.microsoft.com/office/drawing/2014/main" id="{BD12E0B6-EBCE-4E66-9410-4E6DBAE37CF4}"/>
              </a:ext>
            </a:extLst>
          </p:cNvPr>
          <p:cNvGrpSpPr/>
          <p:nvPr/>
        </p:nvGrpSpPr>
        <p:grpSpPr>
          <a:xfrm>
            <a:off x="4990826" y="3668925"/>
            <a:ext cx="2169319" cy="472261"/>
            <a:chOff x="3455194" y="3140095"/>
            <a:chExt cx="2169319" cy="472261"/>
          </a:xfrm>
        </p:grpSpPr>
        <p:sp>
          <p:nvSpPr>
            <p:cNvPr id="54" name="Rectangle: Rounded Corners 53">
              <a:extLst>
                <a:ext uri="{FF2B5EF4-FFF2-40B4-BE49-F238E27FC236}">
                  <a16:creationId xmlns:a16="http://schemas.microsoft.com/office/drawing/2014/main" id="{31955EBE-2C63-4CC8-AD04-24B3B6EFE8DA}"/>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TextBox 54">
              <a:extLst>
                <a:ext uri="{FF2B5EF4-FFF2-40B4-BE49-F238E27FC236}">
                  <a16:creationId xmlns:a16="http://schemas.microsoft.com/office/drawing/2014/main" id="{78D6E6CB-F0DC-4CC1-A4EB-C36DE639248E}"/>
                </a:ext>
              </a:extLst>
            </p:cNvPr>
            <p:cNvSpPr txBox="1"/>
            <p:nvPr/>
          </p:nvSpPr>
          <p:spPr>
            <a:xfrm>
              <a:off x="3490913" y="3140095"/>
              <a:ext cx="1185862" cy="138499"/>
            </a:xfrm>
            <a:prstGeom prst="rect">
              <a:avLst/>
            </a:prstGeom>
            <a:noFill/>
          </p:spPr>
          <p:txBody>
            <a:bodyPr wrap="square" lIns="0" tIns="0" rIns="0" bIns="0" rtlCol="0">
              <a:spAutoFit/>
            </a:bodyPr>
            <a:lstStyle/>
            <a:p>
              <a:r>
                <a:rPr lang="en-ZA" sz="900" dirty="0">
                  <a:solidFill>
                    <a:schemeClr val="tx1">
                      <a:lumMod val="75000"/>
                      <a:lumOff val="25000"/>
                    </a:schemeClr>
                  </a:solidFill>
                </a:rPr>
                <a:t>Email</a:t>
              </a:r>
            </a:p>
          </p:txBody>
        </p:sp>
        <p:sp>
          <p:nvSpPr>
            <p:cNvPr id="56" name="TextBox 55">
              <a:extLst>
                <a:ext uri="{FF2B5EF4-FFF2-40B4-BE49-F238E27FC236}">
                  <a16:creationId xmlns:a16="http://schemas.microsoft.com/office/drawing/2014/main" id="{A7E5D002-A4C6-4711-ADF5-062DC318A42D}"/>
                </a:ext>
              </a:extLst>
            </p:cNvPr>
            <p:cNvSpPr txBox="1"/>
            <p:nvPr/>
          </p:nvSpPr>
          <p:spPr>
            <a:xfrm>
              <a:off x="3568486" y="3412137"/>
              <a:ext cx="1185862" cy="138499"/>
            </a:xfrm>
            <a:prstGeom prst="rect">
              <a:avLst/>
            </a:prstGeom>
            <a:noFill/>
          </p:spPr>
          <p:txBody>
            <a:bodyPr wrap="square" lIns="0" tIns="0" rIns="0" bIns="0" rtlCol="0">
              <a:spAutoFit/>
            </a:bodyPr>
            <a:lstStyle/>
            <a:p>
              <a:r>
                <a:rPr lang="en-ZA" sz="900" dirty="0">
                  <a:solidFill>
                    <a:schemeClr val="tx1">
                      <a:lumMod val="25000"/>
                      <a:lumOff val="75000"/>
                    </a:schemeClr>
                  </a:solidFill>
                </a:rPr>
                <a:t>Your Email</a:t>
              </a:r>
            </a:p>
          </p:txBody>
        </p:sp>
      </p:grpSp>
      <p:sp>
        <p:nvSpPr>
          <p:cNvPr id="65" name="Rectangle: Rounded Corners 64">
            <a:extLst>
              <a:ext uri="{FF2B5EF4-FFF2-40B4-BE49-F238E27FC236}">
                <a16:creationId xmlns:a16="http://schemas.microsoft.com/office/drawing/2014/main" id="{15681F25-E4A0-4A3F-AE71-FFF0C7156ECD}"/>
              </a:ext>
            </a:extLst>
          </p:cNvPr>
          <p:cNvSpPr/>
          <p:nvPr/>
        </p:nvSpPr>
        <p:spPr>
          <a:xfrm>
            <a:off x="4998784" y="4422413"/>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bg1"/>
                </a:solidFill>
              </a:rPr>
              <a:t>Sign In</a:t>
            </a:r>
          </a:p>
        </p:txBody>
      </p:sp>
      <p:sp>
        <p:nvSpPr>
          <p:cNvPr id="81" name="Rectangle: Rounded Corners 80">
            <a:extLst>
              <a:ext uri="{FF2B5EF4-FFF2-40B4-BE49-F238E27FC236}">
                <a16:creationId xmlns:a16="http://schemas.microsoft.com/office/drawing/2014/main" id="{5A5445F7-FD39-45A6-B8AA-04047CA3C88D}"/>
              </a:ext>
            </a:extLst>
          </p:cNvPr>
          <p:cNvSpPr/>
          <p:nvPr/>
        </p:nvSpPr>
        <p:spPr>
          <a:xfrm>
            <a:off x="4981582" y="4945877"/>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accent1"/>
                </a:solidFill>
              </a:rPr>
              <a:t>Sign Up</a:t>
            </a:r>
          </a:p>
        </p:txBody>
      </p:sp>
      <p:sp>
        <p:nvSpPr>
          <p:cNvPr id="82" name="Oval 81">
            <a:extLst>
              <a:ext uri="{FF2B5EF4-FFF2-40B4-BE49-F238E27FC236}">
                <a16:creationId xmlns:a16="http://schemas.microsoft.com/office/drawing/2014/main" id="{F0451313-4996-4EB8-8984-B37BE440762B}"/>
              </a:ext>
            </a:extLst>
          </p:cNvPr>
          <p:cNvSpPr/>
          <p:nvPr/>
        </p:nvSpPr>
        <p:spPr>
          <a:xfrm>
            <a:off x="5545159" y="2433606"/>
            <a:ext cx="1008000" cy="1008000"/>
          </a:xfrm>
          <a:prstGeom prst="ellipse">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3" name="Graphic 82">
            <a:extLst>
              <a:ext uri="{FF2B5EF4-FFF2-40B4-BE49-F238E27FC236}">
                <a16:creationId xmlns:a16="http://schemas.microsoft.com/office/drawing/2014/main" id="{4BA14EF7-8358-449B-9643-5456517EA8B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61382" y="2683194"/>
            <a:ext cx="575555" cy="508825"/>
          </a:xfrm>
          <a:prstGeom prst="rect">
            <a:avLst/>
          </a:prstGeom>
        </p:spPr>
      </p:pic>
      <p:sp>
        <p:nvSpPr>
          <p:cNvPr id="84" name="Content Placeholder 33">
            <a:extLst>
              <a:ext uri="{FF2B5EF4-FFF2-40B4-BE49-F238E27FC236}">
                <a16:creationId xmlns:a16="http://schemas.microsoft.com/office/drawing/2014/main" id="{2C35963B-E481-4D77-94D3-0165B9C9B8CB}"/>
              </a:ext>
            </a:extLst>
          </p:cNvPr>
          <p:cNvSpPr txBox="1">
            <a:spLocks/>
          </p:cNvSpPr>
          <p:nvPr/>
        </p:nvSpPr>
        <p:spPr>
          <a:xfrm>
            <a:off x="2045587" y="2301221"/>
            <a:ext cx="1585155" cy="344126"/>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dirty="0"/>
              <a:t>Leverage agile frameworks to provide </a:t>
            </a:r>
          </a:p>
        </p:txBody>
      </p:sp>
      <p:grpSp>
        <p:nvGrpSpPr>
          <p:cNvPr id="51" name="Group 50">
            <a:extLst>
              <a:ext uri="{FF2B5EF4-FFF2-40B4-BE49-F238E27FC236}">
                <a16:creationId xmlns:a16="http://schemas.microsoft.com/office/drawing/2014/main" id="{A86E663E-BAE6-4DF0-8FFD-57477A6D96D1}"/>
              </a:ext>
            </a:extLst>
          </p:cNvPr>
          <p:cNvGrpSpPr>
            <a:grpSpLocks noChangeAspect="1"/>
          </p:cNvGrpSpPr>
          <p:nvPr/>
        </p:nvGrpSpPr>
        <p:grpSpPr>
          <a:xfrm>
            <a:off x="4963998" y="1784681"/>
            <a:ext cx="2256238" cy="264931"/>
            <a:chOff x="3401285" y="2025102"/>
            <a:chExt cx="2278800" cy="267580"/>
          </a:xfrm>
        </p:grpSpPr>
        <p:sp>
          <p:nvSpPr>
            <p:cNvPr id="52" name="Rectangle 51">
              <a:extLst>
                <a:ext uri="{FF2B5EF4-FFF2-40B4-BE49-F238E27FC236}">
                  <a16:creationId xmlns:a16="http://schemas.microsoft.com/office/drawing/2014/main" id="{739A3943-5B6B-456C-AE58-D80A6BF6F0B6}"/>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57" name="Freeform: Shape 56">
              <a:extLst>
                <a:ext uri="{FF2B5EF4-FFF2-40B4-BE49-F238E27FC236}">
                  <a16:creationId xmlns:a16="http://schemas.microsoft.com/office/drawing/2014/main" id="{C48B4714-A4BA-4C4C-B869-F090B2B56B20}"/>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58" name="TextBox 57">
              <a:extLst>
                <a:ext uri="{FF2B5EF4-FFF2-40B4-BE49-F238E27FC236}">
                  <a16:creationId xmlns:a16="http://schemas.microsoft.com/office/drawing/2014/main" id="{870DDCCB-7E16-4401-AF64-AA8039E81F73}"/>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59" name="TextBox 58">
              <a:extLst>
                <a:ext uri="{FF2B5EF4-FFF2-40B4-BE49-F238E27FC236}">
                  <a16:creationId xmlns:a16="http://schemas.microsoft.com/office/drawing/2014/main" id="{02EE5160-C0EF-4447-9E49-1BAEE687D67C}"/>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smtClean="0">
                  <a:solidFill>
                    <a:schemeClr val="tx1">
                      <a:lumMod val="75000"/>
                      <a:lumOff val="25000"/>
                    </a:schemeClr>
                  </a:solidFill>
                  <a:latin typeface="Arial" panose="020B0604020202020204" pitchFamily="34" charset="0"/>
                  <a:cs typeface="Arial" panose="020B0604020202020204" pitchFamily="34" charset="0"/>
                </a:rPr>
                <a:t>Sydney</a:t>
              </a:r>
              <a:endParaRPr lang="en-ZA"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3B61FAC2-B93F-49A3-93D6-8D40D6216DCA}"/>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61" name="TextBox 60">
              <a:extLst>
                <a:ext uri="{FF2B5EF4-FFF2-40B4-BE49-F238E27FC236}">
                  <a16:creationId xmlns:a16="http://schemas.microsoft.com/office/drawing/2014/main" id="{B33EAC1D-2F7F-452A-A59A-92F347C198B3}"/>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smtClean="0">
                  <a:solidFill>
                    <a:schemeClr val="bg2">
                      <a:lumMod val="75000"/>
                    </a:schemeClr>
                  </a:solidFill>
                  <a:latin typeface="Arial" panose="020B0604020202020204" pitchFamily="34" charset="0"/>
                  <a:cs typeface="Arial" panose="020B0604020202020204" pitchFamily="34" charset="0"/>
                </a:rPr>
                <a:t>7 August</a:t>
              </a:r>
              <a:r>
                <a:rPr lang="en-ZA" sz="500" dirty="0">
                  <a:solidFill>
                    <a:schemeClr val="bg2">
                      <a:lumMod val="75000"/>
                    </a:schemeClr>
                  </a:solidFill>
                  <a:latin typeface="Arial" panose="020B0604020202020204" pitchFamily="34" charset="0"/>
                  <a:cs typeface="Arial" panose="020B0604020202020204" pitchFamily="34" charset="0"/>
                </a:rPr>
                <a:t> </a:t>
              </a:r>
              <a:r>
                <a:rPr lang="en-ZA" sz="500" dirty="0" smtClean="0">
                  <a:solidFill>
                    <a:schemeClr val="bg2">
                      <a:lumMod val="75000"/>
                    </a:schemeClr>
                  </a:solidFill>
                  <a:latin typeface="Arial" panose="020B0604020202020204" pitchFamily="34" charset="0"/>
                  <a:cs typeface="Arial" panose="020B0604020202020204" pitchFamily="34" charset="0"/>
                </a:rPr>
                <a:t>1.31PM</a:t>
              </a:r>
              <a:endParaRPr lang="en-ZA" sz="500" dirty="0">
                <a:solidFill>
                  <a:schemeClr val="bg2">
                    <a:lumMod val="75000"/>
                  </a:schemeClr>
                </a:solidFill>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A7F06019-6FF2-4454-BEA4-ED2124F05081}"/>
              </a:ext>
            </a:extLst>
          </p:cNvPr>
          <p:cNvGrpSpPr>
            <a:grpSpLocks noChangeAspect="1"/>
          </p:cNvGrpSpPr>
          <p:nvPr/>
        </p:nvGrpSpPr>
        <p:grpSpPr>
          <a:xfrm>
            <a:off x="4963998" y="1641353"/>
            <a:ext cx="2256238" cy="135341"/>
            <a:chOff x="3401285" y="1638940"/>
            <a:chExt cx="2278800" cy="136694"/>
          </a:xfrm>
        </p:grpSpPr>
        <p:sp>
          <p:nvSpPr>
            <p:cNvPr id="63" name="Rectangle 62">
              <a:extLst>
                <a:ext uri="{FF2B5EF4-FFF2-40B4-BE49-F238E27FC236}">
                  <a16:creationId xmlns:a16="http://schemas.microsoft.com/office/drawing/2014/main" id="{F3EEB284-3B95-46C7-9A04-2918B4A659C3}"/>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64" name="Group 63">
              <a:extLst>
                <a:ext uri="{FF2B5EF4-FFF2-40B4-BE49-F238E27FC236}">
                  <a16:creationId xmlns:a16="http://schemas.microsoft.com/office/drawing/2014/main" id="{E1A951D4-2161-4EB0-8421-8EE65472DA82}"/>
                </a:ext>
              </a:extLst>
            </p:cNvPr>
            <p:cNvGrpSpPr/>
            <p:nvPr/>
          </p:nvGrpSpPr>
          <p:grpSpPr>
            <a:xfrm>
              <a:off x="3443950" y="1688944"/>
              <a:ext cx="200583" cy="31962"/>
              <a:chOff x="3443950" y="1878814"/>
              <a:chExt cx="200583" cy="31962"/>
            </a:xfrm>
          </p:grpSpPr>
          <p:sp>
            <p:nvSpPr>
              <p:cNvPr id="87" name="Oval 86">
                <a:extLst>
                  <a:ext uri="{FF2B5EF4-FFF2-40B4-BE49-F238E27FC236}">
                    <a16:creationId xmlns:a16="http://schemas.microsoft.com/office/drawing/2014/main" id="{40107237-BE44-4115-ADAF-3181AB0B0268}"/>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8" name="Oval 87">
                <a:extLst>
                  <a:ext uri="{FF2B5EF4-FFF2-40B4-BE49-F238E27FC236}">
                    <a16:creationId xmlns:a16="http://schemas.microsoft.com/office/drawing/2014/main" id="{2D6BC438-CE5D-4256-AC99-EA360892B90F}"/>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9" name="Oval 88">
                <a:extLst>
                  <a:ext uri="{FF2B5EF4-FFF2-40B4-BE49-F238E27FC236}">
                    <a16:creationId xmlns:a16="http://schemas.microsoft.com/office/drawing/2014/main" id="{B75DE877-DCDA-489E-B561-8B0120361A83}"/>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Oval 89">
                <a:extLst>
                  <a:ext uri="{FF2B5EF4-FFF2-40B4-BE49-F238E27FC236}">
                    <a16:creationId xmlns:a16="http://schemas.microsoft.com/office/drawing/2014/main" id="{71ED0F8F-7E8D-4303-A9F6-5507136BA104}"/>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1" name="Oval 90">
                <a:extLst>
                  <a:ext uri="{FF2B5EF4-FFF2-40B4-BE49-F238E27FC236}">
                    <a16:creationId xmlns:a16="http://schemas.microsoft.com/office/drawing/2014/main" id="{C04D80D1-8016-475C-A6D1-64BE482C4316}"/>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66" name="TextBox 65">
              <a:extLst>
                <a:ext uri="{FF2B5EF4-FFF2-40B4-BE49-F238E27FC236}">
                  <a16:creationId xmlns:a16="http://schemas.microsoft.com/office/drawing/2014/main" id="{BAA93EA0-96D6-4665-8581-43D64A1D13C5}"/>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67" name="TextBox 66">
              <a:extLst>
                <a:ext uri="{FF2B5EF4-FFF2-40B4-BE49-F238E27FC236}">
                  <a16:creationId xmlns:a16="http://schemas.microsoft.com/office/drawing/2014/main" id="{7154D729-1102-4064-B377-B6A0E0C36D7A}"/>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68" name="TextBox 67">
              <a:extLst>
                <a:ext uri="{FF2B5EF4-FFF2-40B4-BE49-F238E27FC236}">
                  <a16:creationId xmlns:a16="http://schemas.microsoft.com/office/drawing/2014/main" id="{7CFDE838-C14F-496A-ACC0-3A86AEAE873C}"/>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85" name="Graphic 84">
              <a:extLst>
                <a:ext uri="{FF2B5EF4-FFF2-40B4-BE49-F238E27FC236}">
                  <a16:creationId xmlns:a16="http://schemas.microsoft.com/office/drawing/2014/main" id="{A7736391-53C6-405D-8F3C-01EA132751E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512540" y="1671947"/>
              <a:ext cx="135682" cy="65956"/>
            </a:xfrm>
            <a:prstGeom prst="rect">
              <a:avLst/>
            </a:prstGeom>
          </p:spPr>
        </p:pic>
        <p:pic>
          <p:nvPicPr>
            <p:cNvPr id="86" name="Graphic 85">
              <a:extLst>
                <a:ext uri="{FF2B5EF4-FFF2-40B4-BE49-F238E27FC236}">
                  <a16:creationId xmlns:a16="http://schemas.microsoft.com/office/drawing/2014/main" id="{07EE79B1-8501-4BEF-A92A-1A43A0C90C7B}"/>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884005" y="1683972"/>
              <a:ext cx="57027" cy="46435"/>
            </a:xfrm>
            <a:prstGeom prst="rect">
              <a:avLst/>
            </a:prstGeom>
          </p:spPr>
        </p:pic>
      </p:grpSp>
    </p:spTree>
    <p:extLst>
      <p:ext uri="{BB962C8B-B14F-4D97-AF65-F5344CB8AC3E}">
        <p14:creationId xmlns:p14="http://schemas.microsoft.com/office/powerpoint/2010/main" val="40824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0E5066-C54D-4107-8813-ADEC96DE3D09}"/>
              </a:ext>
            </a:extLst>
          </p:cNvPr>
          <p:cNvSpPr>
            <a:spLocks noGrp="1"/>
          </p:cNvSpPr>
          <p:nvPr>
            <p:ph type="dt" sz="half" idx="10"/>
          </p:nvPr>
        </p:nvSpPr>
        <p:spPr/>
        <p:txBody>
          <a:bodyPr/>
          <a:lstStyle/>
          <a:p>
            <a:fld id="{425229C4-056D-4E48-9E4A-978600C631B1}" type="datetime2">
              <a:rPr lang="en-US" smtClean="0"/>
              <a:pPr/>
              <a:t>Friday, August 7, 2020</a:t>
            </a:fld>
            <a:endParaRPr lang="en-ZA"/>
          </a:p>
        </p:txBody>
      </p:sp>
      <p:sp>
        <p:nvSpPr>
          <p:cNvPr id="5" name="Footer Placeholder 4">
            <a:extLst>
              <a:ext uri="{FF2B5EF4-FFF2-40B4-BE49-F238E27FC236}">
                <a16:creationId xmlns:a16="http://schemas.microsoft.com/office/drawing/2014/main" id="{41C3CB01-C8A7-4DB6-BB3B-BA46B83AF684}"/>
              </a:ext>
            </a:extLst>
          </p:cNvPr>
          <p:cNvSpPr>
            <a:spLocks noGrp="1"/>
          </p:cNvSpPr>
          <p:nvPr>
            <p:ph type="ftr" sz="quarter" idx="11"/>
          </p:nvPr>
        </p:nvSpPr>
        <p:spPr/>
        <p:txBody>
          <a:bodyPr/>
          <a:lstStyle/>
          <a:p>
            <a:r>
              <a:rPr lang="en-ZA"/>
              <a:t>© Copyright 2018 - Your Company Name</a:t>
            </a:r>
          </a:p>
        </p:txBody>
      </p:sp>
      <p:sp>
        <p:nvSpPr>
          <p:cNvPr id="6" name="Slide Number Placeholder 5">
            <a:extLst>
              <a:ext uri="{FF2B5EF4-FFF2-40B4-BE49-F238E27FC236}">
                <a16:creationId xmlns:a16="http://schemas.microsoft.com/office/drawing/2014/main" id="{1A1E67B7-4829-45F9-95DF-CC106E4BB07B}"/>
              </a:ext>
            </a:extLst>
          </p:cNvPr>
          <p:cNvSpPr>
            <a:spLocks noGrp="1"/>
          </p:cNvSpPr>
          <p:nvPr>
            <p:ph type="sldNum" sz="quarter" idx="12"/>
          </p:nvPr>
        </p:nvSpPr>
        <p:spPr/>
        <p:txBody>
          <a:bodyPr/>
          <a:lstStyle/>
          <a:p>
            <a:fld id="{119C1C8F-6A95-45BD-92A4-38A328F64724}" type="slidenum">
              <a:rPr lang="en-ZA" smtClean="0"/>
              <a:pPr/>
              <a:t>12</a:t>
            </a:fld>
            <a:endParaRPr lang="en-ZA"/>
          </a:p>
        </p:txBody>
      </p:sp>
      <p:sp>
        <p:nvSpPr>
          <p:cNvPr id="2" name="Title 1">
            <a:extLst>
              <a:ext uri="{FF2B5EF4-FFF2-40B4-BE49-F238E27FC236}">
                <a16:creationId xmlns:a16="http://schemas.microsoft.com/office/drawing/2014/main" id="{BC00FC19-5BAC-428C-B1B9-113E4DB8C087}"/>
              </a:ext>
            </a:extLst>
          </p:cNvPr>
          <p:cNvSpPr>
            <a:spLocks noGrp="1"/>
          </p:cNvSpPr>
          <p:nvPr>
            <p:ph type="title"/>
          </p:nvPr>
        </p:nvSpPr>
        <p:spPr/>
        <p:txBody>
          <a:bodyPr/>
          <a:lstStyle/>
          <a:p>
            <a:r>
              <a:rPr lang="en-ZA"/>
              <a:t>User Control Screen</a:t>
            </a:r>
            <a:endParaRPr lang="en-ZA" dirty="0"/>
          </a:p>
        </p:txBody>
      </p:sp>
      <p:grpSp>
        <p:nvGrpSpPr>
          <p:cNvPr id="36" name="Group 35">
            <a:extLst>
              <a:ext uri="{FF2B5EF4-FFF2-40B4-BE49-F238E27FC236}">
                <a16:creationId xmlns:a16="http://schemas.microsoft.com/office/drawing/2014/main" id="{EAEB622A-CE4E-492D-BE1E-89C2FF532E61}"/>
              </a:ext>
            </a:extLst>
          </p:cNvPr>
          <p:cNvGrpSpPr/>
          <p:nvPr/>
        </p:nvGrpSpPr>
        <p:grpSpPr>
          <a:xfrm>
            <a:off x="2786499" y="2012839"/>
            <a:ext cx="1264101" cy="717447"/>
            <a:chOff x="5555691" y="1807448"/>
            <a:chExt cx="1264101" cy="717447"/>
          </a:xfrm>
        </p:grpSpPr>
        <p:sp>
          <p:nvSpPr>
            <p:cNvPr id="37" name="Freeform 31">
              <a:extLst>
                <a:ext uri="{FF2B5EF4-FFF2-40B4-BE49-F238E27FC236}">
                  <a16:creationId xmlns:a16="http://schemas.microsoft.com/office/drawing/2014/main" id="{59525343-399E-4F08-836D-9EEAADC95D50}"/>
                </a:ext>
              </a:extLst>
            </p:cNvPr>
            <p:cNvSpPr/>
            <p:nvPr/>
          </p:nvSpPr>
          <p:spPr>
            <a:xfrm flipH="1" flipV="1">
              <a:off x="5555691" y="2003967"/>
              <a:ext cx="476760" cy="52092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734050"/>
                <a:gd name="connsiteY0" fmla="*/ 661143 h 661143"/>
                <a:gd name="connsiteX1" fmla="*/ 178963 w 734050"/>
                <a:gd name="connsiteY1" fmla="*/ 194154 h 661143"/>
                <a:gd name="connsiteX2" fmla="*/ 478610 w 734050"/>
                <a:gd name="connsiteY2" fmla="*/ 1 h 661143"/>
                <a:gd name="connsiteX3" fmla="*/ 734050 w 734050"/>
                <a:gd name="connsiteY3" fmla="*/ 3755 h 661143"/>
                <a:gd name="connsiteX0" fmla="*/ 0 w 744026"/>
                <a:gd name="connsiteY0" fmla="*/ 665451 h 665451"/>
                <a:gd name="connsiteX1" fmla="*/ 178963 w 744026"/>
                <a:gd name="connsiteY1" fmla="*/ 198462 h 665451"/>
                <a:gd name="connsiteX2" fmla="*/ 478610 w 744026"/>
                <a:gd name="connsiteY2" fmla="*/ 4309 h 665451"/>
                <a:gd name="connsiteX3" fmla="*/ 744026 w 744026"/>
                <a:gd name="connsiteY3" fmla="*/ 0 h 665451"/>
                <a:gd name="connsiteX0" fmla="*/ 0 w 749014"/>
                <a:gd name="connsiteY0" fmla="*/ 661420 h 661420"/>
                <a:gd name="connsiteX1" fmla="*/ 178963 w 749014"/>
                <a:gd name="connsiteY1" fmla="*/ 194431 h 661420"/>
                <a:gd name="connsiteX2" fmla="*/ 478610 w 749014"/>
                <a:gd name="connsiteY2" fmla="*/ 278 h 661420"/>
                <a:gd name="connsiteX3" fmla="*/ 749014 w 749014"/>
                <a:gd name="connsiteY3" fmla="*/ 0 h 661420"/>
              </a:gdLst>
              <a:ahLst/>
              <a:cxnLst>
                <a:cxn ang="0">
                  <a:pos x="connsiteX0" y="connsiteY0"/>
                </a:cxn>
                <a:cxn ang="0">
                  <a:pos x="connsiteX1" y="connsiteY1"/>
                </a:cxn>
                <a:cxn ang="0">
                  <a:pos x="connsiteX2" y="connsiteY2"/>
                </a:cxn>
                <a:cxn ang="0">
                  <a:pos x="connsiteX3" y="connsiteY3"/>
                </a:cxn>
              </a:cxnLst>
              <a:rect l="l" t="t" r="r" b="b"/>
              <a:pathLst>
                <a:path w="749014" h="661420">
                  <a:moveTo>
                    <a:pt x="0" y="661420"/>
                  </a:moveTo>
                  <a:cubicBezTo>
                    <a:pt x="53975" y="517232"/>
                    <a:pt x="124988" y="338619"/>
                    <a:pt x="178963" y="194431"/>
                  </a:cubicBezTo>
                  <a:cubicBezTo>
                    <a:pt x="255163" y="2263"/>
                    <a:pt x="360260" y="278"/>
                    <a:pt x="478610" y="278"/>
                  </a:cubicBezTo>
                  <a:lnTo>
                    <a:pt x="749014" y="0"/>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38" name="Freeform 30">
              <a:extLst>
                <a:ext uri="{FF2B5EF4-FFF2-40B4-BE49-F238E27FC236}">
                  <a16:creationId xmlns:a16="http://schemas.microsoft.com/office/drawing/2014/main" id="{98391839-F375-4E90-8A0E-FB6A5B5693F1}"/>
                </a:ext>
              </a:extLst>
            </p:cNvPr>
            <p:cNvSpPr/>
            <p:nvPr/>
          </p:nvSpPr>
          <p:spPr>
            <a:xfrm rot="10800000" flipH="1" flipV="1">
              <a:off x="5998370" y="1807448"/>
              <a:ext cx="821422"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721853"/>
                <a:gd name="connsiteY0" fmla="*/ 383454 h 383454"/>
                <a:gd name="connsiteX1" fmla="*/ 77028 w 721853"/>
                <a:gd name="connsiteY1" fmla="*/ 179093 h 383454"/>
                <a:gd name="connsiteX2" fmla="*/ 373835 w 721853"/>
                <a:gd name="connsiteY2" fmla="*/ 3299 h 383454"/>
                <a:gd name="connsiteX3" fmla="*/ 721853 w 721853"/>
                <a:gd name="connsiteY3" fmla="*/ 0 h 383454"/>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Lst>
              <a:ahLst/>
              <a:cxnLst>
                <a:cxn ang="0">
                  <a:pos x="connsiteX0" y="connsiteY0"/>
                </a:cxn>
                <a:cxn ang="0">
                  <a:pos x="connsiteX1" y="connsiteY1"/>
                </a:cxn>
                <a:cxn ang="0">
                  <a:pos x="connsiteX2" y="connsiteY2"/>
                </a:cxn>
                <a:cxn ang="0">
                  <a:pos x="connsiteX3" y="connsiteY3"/>
                </a:cxn>
              </a:cxnLst>
              <a:rect l="l" t="t" r="r" b="b"/>
              <a:pathLst>
                <a:path w="1290494" h="380503">
                  <a:moveTo>
                    <a:pt x="0" y="380503"/>
                  </a:moveTo>
                  <a:lnTo>
                    <a:pt x="77028" y="176142"/>
                  </a:lnTo>
                  <a:cubicBezTo>
                    <a:pt x="153228" y="-16026"/>
                    <a:pt x="255485" y="348"/>
                    <a:pt x="373835" y="348"/>
                  </a:cubicBezTo>
                  <a:lnTo>
                    <a:pt x="1290494" y="9143"/>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43" name="Group 42">
            <a:extLst>
              <a:ext uri="{FF2B5EF4-FFF2-40B4-BE49-F238E27FC236}">
                <a16:creationId xmlns:a16="http://schemas.microsoft.com/office/drawing/2014/main" id="{4BF30C34-3F74-4EA2-BD31-D92703022371}"/>
              </a:ext>
            </a:extLst>
          </p:cNvPr>
          <p:cNvGrpSpPr/>
          <p:nvPr/>
        </p:nvGrpSpPr>
        <p:grpSpPr>
          <a:xfrm>
            <a:off x="2809277" y="4212860"/>
            <a:ext cx="1250115" cy="533752"/>
            <a:chOff x="5546899" y="5604488"/>
            <a:chExt cx="1250115" cy="533752"/>
          </a:xfrm>
        </p:grpSpPr>
        <p:cxnSp>
          <p:nvCxnSpPr>
            <p:cNvPr id="44" name="Straight Connector 43">
              <a:extLst>
                <a:ext uri="{FF2B5EF4-FFF2-40B4-BE49-F238E27FC236}">
                  <a16:creationId xmlns:a16="http://schemas.microsoft.com/office/drawing/2014/main" id="{F8402BE8-9467-46E8-8C88-93CD7B239AE5}"/>
                </a:ext>
              </a:extLst>
            </p:cNvPr>
            <p:cNvCxnSpPr/>
            <p:nvPr/>
          </p:nvCxnSpPr>
          <p:spPr>
            <a:xfrm flipH="1" flipV="1">
              <a:off x="5546899" y="5604488"/>
              <a:ext cx="85000" cy="223070"/>
            </a:xfrm>
            <a:prstGeom prst="line">
              <a:avLst/>
            </a:pr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45" name="Freeform 30">
              <a:extLst>
                <a:ext uri="{FF2B5EF4-FFF2-40B4-BE49-F238E27FC236}">
                  <a16:creationId xmlns:a16="http://schemas.microsoft.com/office/drawing/2014/main" id="{2F919102-FFF4-44BF-B69D-971C50844258}"/>
                </a:ext>
              </a:extLst>
            </p:cNvPr>
            <p:cNvSpPr/>
            <p:nvPr/>
          </p:nvSpPr>
          <p:spPr>
            <a:xfrm flipV="1">
              <a:off x="5638249" y="5838560"/>
              <a:ext cx="1158765"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3954133"/>
                <a:gd name="connsiteY0" fmla="*/ 380503 h 380503"/>
                <a:gd name="connsiteX1" fmla="*/ 77028 w 3954133"/>
                <a:gd name="connsiteY1" fmla="*/ 176142 h 380503"/>
                <a:gd name="connsiteX2" fmla="*/ 373835 w 3954133"/>
                <a:gd name="connsiteY2" fmla="*/ 348 h 380503"/>
                <a:gd name="connsiteX3" fmla="*/ 3954133 w 3954133"/>
                <a:gd name="connsiteY3" fmla="*/ 21237 h 380503"/>
                <a:gd name="connsiteX0" fmla="*/ 0 w 2394108"/>
                <a:gd name="connsiteY0" fmla="*/ 380503 h 380503"/>
                <a:gd name="connsiteX1" fmla="*/ 77028 w 2394108"/>
                <a:gd name="connsiteY1" fmla="*/ 176142 h 380503"/>
                <a:gd name="connsiteX2" fmla="*/ 373835 w 2394108"/>
                <a:gd name="connsiteY2" fmla="*/ 348 h 380503"/>
                <a:gd name="connsiteX3" fmla="*/ 2394108 w 2394108"/>
                <a:gd name="connsiteY3" fmla="*/ 12168 h 380503"/>
                <a:gd name="connsiteX0" fmla="*/ 0 w 708135"/>
                <a:gd name="connsiteY0" fmla="*/ 380503 h 380503"/>
                <a:gd name="connsiteX1" fmla="*/ 77028 w 708135"/>
                <a:gd name="connsiteY1" fmla="*/ 176142 h 380503"/>
                <a:gd name="connsiteX2" fmla="*/ 373835 w 708135"/>
                <a:gd name="connsiteY2" fmla="*/ 348 h 380503"/>
                <a:gd name="connsiteX3" fmla="*/ 708135 w 708135"/>
                <a:gd name="connsiteY3" fmla="*/ 4105 h 380503"/>
                <a:gd name="connsiteX0" fmla="*/ 0 w 1820478"/>
                <a:gd name="connsiteY0" fmla="*/ 380503 h 380503"/>
                <a:gd name="connsiteX1" fmla="*/ 77028 w 1820478"/>
                <a:gd name="connsiteY1" fmla="*/ 176142 h 380503"/>
                <a:gd name="connsiteX2" fmla="*/ 373835 w 1820478"/>
                <a:gd name="connsiteY2" fmla="*/ 348 h 380503"/>
                <a:gd name="connsiteX3" fmla="*/ 1820478 w 1820478"/>
                <a:gd name="connsiteY3" fmla="*/ 4105 h 380503"/>
              </a:gdLst>
              <a:ahLst/>
              <a:cxnLst>
                <a:cxn ang="0">
                  <a:pos x="connsiteX0" y="connsiteY0"/>
                </a:cxn>
                <a:cxn ang="0">
                  <a:pos x="connsiteX1" y="connsiteY1"/>
                </a:cxn>
                <a:cxn ang="0">
                  <a:pos x="connsiteX2" y="connsiteY2"/>
                </a:cxn>
                <a:cxn ang="0">
                  <a:pos x="connsiteX3" y="connsiteY3"/>
                </a:cxn>
              </a:cxnLst>
              <a:rect l="l" t="t" r="r" b="b"/>
              <a:pathLst>
                <a:path w="1820478" h="380503">
                  <a:moveTo>
                    <a:pt x="0" y="380503"/>
                  </a:moveTo>
                  <a:lnTo>
                    <a:pt x="77028" y="176142"/>
                  </a:lnTo>
                  <a:cubicBezTo>
                    <a:pt x="153228" y="-16026"/>
                    <a:pt x="255485" y="348"/>
                    <a:pt x="373835" y="348"/>
                  </a:cubicBezTo>
                  <a:lnTo>
                    <a:pt x="1820478" y="4105"/>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sp>
        <p:nvSpPr>
          <p:cNvPr id="46" name="Content Placeholder 33">
            <a:extLst>
              <a:ext uri="{FF2B5EF4-FFF2-40B4-BE49-F238E27FC236}">
                <a16:creationId xmlns:a16="http://schemas.microsoft.com/office/drawing/2014/main" id="{C45D5C1E-6CFE-49FC-832F-B8AC69C22958}"/>
              </a:ext>
            </a:extLst>
          </p:cNvPr>
          <p:cNvSpPr txBox="1">
            <a:spLocks/>
          </p:cNvSpPr>
          <p:nvPr/>
        </p:nvSpPr>
        <p:spPr>
          <a:xfrm>
            <a:off x="4109907" y="4574549"/>
            <a:ext cx="1585155" cy="344126"/>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a:t>Override the digital divide with additional </a:t>
            </a:r>
          </a:p>
        </p:txBody>
      </p:sp>
      <p:sp>
        <p:nvSpPr>
          <p:cNvPr id="84" name="Content Placeholder 33">
            <a:extLst>
              <a:ext uri="{FF2B5EF4-FFF2-40B4-BE49-F238E27FC236}">
                <a16:creationId xmlns:a16="http://schemas.microsoft.com/office/drawing/2014/main" id="{2C35963B-E481-4D77-94D3-0165B9C9B8CB}"/>
              </a:ext>
            </a:extLst>
          </p:cNvPr>
          <p:cNvSpPr txBox="1">
            <a:spLocks/>
          </p:cNvSpPr>
          <p:nvPr/>
        </p:nvSpPr>
        <p:spPr>
          <a:xfrm>
            <a:off x="4109907" y="1865232"/>
            <a:ext cx="1585155" cy="344126"/>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a:t>Leverage agile frameworks to provide </a:t>
            </a:r>
          </a:p>
        </p:txBody>
      </p:sp>
      <p:grpSp>
        <p:nvGrpSpPr>
          <p:cNvPr id="107" name="Group 106">
            <a:extLst>
              <a:ext uri="{FF2B5EF4-FFF2-40B4-BE49-F238E27FC236}">
                <a16:creationId xmlns:a16="http://schemas.microsoft.com/office/drawing/2014/main" id="{D82283DF-0296-4ADC-84A6-167CA099DB7C}"/>
              </a:ext>
            </a:extLst>
          </p:cNvPr>
          <p:cNvGrpSpPr>
            <a:grpSpLocks noChangeAspect="1"/>
          </p:cNvGrpSpPr>
          <p:nvPr/>
        </p:nvGrpSpPr>
        <p:grpSpPr>
          <a:xfrm>
            <a:off x="617582" y="1912944"/>
            <a:ext cx="2160000" cy="588654"/>
            <a:chOff x="432444" y="1047175"/>
            <a:chExt cx="2498016" cy="680772"/>
          </a:xfrm>
        </p:grpSpPr>
        <p:grpSp>
          <p:nvGrpSpPr>
            <p:cNvPr id="108" name="Group 107">
              <a:extLst>
                <a:ext uri="{FF2B5EF4-FFF2-40B4-BE49-F238E27FC236}">
                  <a16:creationId xmlns:a16="http://schemas.microsoft.com/office/drawing/2014/main" id="{C9E132FD-CD22-4F0F-A885-E33E51E5C89B}"/>
                </a:ext>
              </a:extLst>
            </p:cNvPr>
            <p:cNvGrpSpPr/>
            <p:nvPr/>
          </p:nvGrpSpPr>
          <p:grpSpPr>
            <a:xfrm>
              <a:off x="432444" y="1210236"/>
              <a:ext cx="2498016" cy="517711"/>
              <a:chOff x="432444" y="1210236"/>
              <a:chExt cx="2498016" cy="517711"/>
            </a:xfrm>
          </p:grpSpPr>
          <p:sp>
            <p:nvSpPr>
              <p:cNvPr id="110" name="Freeform: Shape 109">
                <a:extLst>
                  <a:ext uri="{FF2B5EF4-FFF2-40B4-BE49-F238E27FC236}">
                    <a16:creationId xmlns:a16="http://schemas.microsoft.com/office/drawing/2014/main" id="{437C2727-62AB-470F-918D-181B2226073E}"/>
                  </a:ext>
                </a:extLst>
              </p:cNvPr>
              <p:cNvSpPr/>
              <p:nvPr/>
            </p:nvSpPr>
            <p:spPr>
              <a:xfrm>
                <a:off x="432444" y="1425322"/>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11" name="Rectangle: Rounded Corners 110">
                <a:extLst>
                  <a:ext uri="{FF2B5EF4-FFF2-40B4-BE49-F238E27FC236}">
                    <a16:creationId xmlns:a16="http://schemas.microsoft.com/office/drawing/2014/main" id="{46DB6916-B1DB-4DC2-9C01-26665C54CB3E}"/>
                  </a:ext>
                </a:extLst>
              </p:cNvPr>
              <p:cNvSpPr/>
              <p:nvPr/>
            </p:nvSpPr>
            <p:spPr>
              <a:xfrm>
                <a:off x="512250" y="1210236"/>
                <a:ext cx="2418210" cy="517711"/>
              </a:xfrm>
              <a:prstGeom prst="roundRect">
                <a:avLst>
                  <a:gd name="adj" fmla="val 30466"/>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Hey J, we still on for 11?</a:t>
                </a:r>
              </a:p>
            </p:txBody>
          </p:sp>
        </p:grpSp>
        <p:sp>
          <p:nvSpPr>
            <p:cNvPr id="109" name="Rectangle 108">
              <a:extLst>
                <a:ext uri="{FF2B5EF4-FFF2-40B4-BE49-F238E27FC236}">
                  <a16:creationId xmlns:a16="http://schemas.microsoft.com/office/drawing/2014/main" id="{57E33B3B-FB53-40BF-AC8B-52CC532510BA}"/>
                </a:ext>
              </a:extLst>
            </p:cNvPr>
            <p:cNvSpPr/>
            <p:nvPr/>
          </p:nvSpPr>
          <p:spPr>
            <a:xfrm>
              <a:off x="631140" y="10471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112" name="Group 111">
            <a:extLst>
              <a:ext uri="{FF2B5EF4-FFF2-40B4-BE49-F238E27FC236}">
                <a16:creationId xmlns:a16="http://schemas.microsoft.com/office/drawing/2014/main" id="{FAF5E2FE-8322-42B4-89E1-73ECE2CA2137}"/>
              </a:ext>
            </a:extLst>
          </p:cNvPr>
          <p:cNvGrpSpPr>
            <a:grpSpLocks noChangeAspect="1"/>
          </p:cNvGrpSpPr>
          <p:nvPr/>
        </p:nvGrpSpPr>
        <p:grpSpPr>
          <a:xfrm>
            <a:off x="617582" y="3931907"/>
            <a:ext cx="2160000" cy="1138909"/>
            <a:chOff x="432444" y="2833775"/>
            <a:chExt cx="2498016" cy="1317135"/>
          </a:xfrm>
        </p:grpSpPr>
        <p:grpSp>
          <p:nvGrpSpPr>
            <p:cNvPr id="113" name="Group 112">
              <a:extLst>
                <a:ext uri="{FF2B5EF4-FFF2-40B4-BE49-F238E27FC236}">
                  <a16:creationId xmlns:a16="http://schemas.microsoft.com/office/drawing/2014/main" id="{0B9F2A46-AFF1-4469-8D92-C3ABB42D0313}"/>
                </a:ext>
              </a:extLst>
            </p:cNvPr>
            <p:cNvGrpSpPr/>
            <p:nvPr/>
          </p:nvGrpSpPr>
          <p:grpSpPr>
            <a:xfrm>
              <a:off x="432444" y="3005705"/>
              <a:ext cx="2498016" cy="1145205"/>
              <a:chOff x="432444" y="3005705"/>
              <a:chExt cx="2498016" cy="1145205"/>
            </a:xfrm>
          </p:grpSpPr>
          <p:sp>
            <p:nvSpPr>
              <p:cNvPr id="115" name="Freeform: Shape 114">
                <a:extLst>
                  <a:ext uri="{FF2B5EF4-FFF2-40B4-BE49-F238E27FC236}">
                    <a16:creationId xmlns:a16="http://schemas.microsoft.com/office/drawing/2014/main" id="{100FA410-7744-4272-AC97-88DDDEDA6312}"/>
                  </a:ext>
                </a:extLst>
              </p:cNvPr>
              <p:cNvSpPr/>
              <p:nvPr/>
            </p:nvSpPr>
            <p:spPr>
              <a:xfrm>
                <a:off x="432444" y="3848285"/>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16" name="Rectangle: Rounded Corners 115">
                <a:extLst>
                  <a:ext uri="{FF2B5EF4-FFF2-40B4-BE49-F238E27FC236}">
                    <a16:creationId xmlns:a16="http://schemas.microsoft.com/office/drawing/2014/main" id="{234C5DC2-1783-407D-AC9A-06AC08E9CD8C}"/>
                  </a:ext>
                </a:extLst>
              </p:cNvPr>
              <p:cNvSpPr/>
              <p:nvPr/>
            </p:nvSpPr>
            <p:spPr>
              <a:xfrm>
                <a:off x="512250" y="3005705"/>
                <a:ext cx="2418210" cy="1145205"/>
              </a:xfrm>
              <a:prstGeom prst="roundRect">
                <a:avLst>
                  <a:gd name="adj" fmla="val 17990"/>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Podcasting operational change management inside of workflows to establish a framework.</a:t>
                </a:r>
              </a:p>
            </p:txBody>
          </p:sp>
        </p:grpSp>
        <p:sp>
          <p:nvSpPr>
            <p:cNvPr id="114" name="Rectangle 113">
              <a:extLst>
                <a:ext uri="{FF2B5EF4-FFF2-40B4-BE49-F238E27FC236}">
                  <a16:creationId xmlns:a16="http://schemas.microsoft.com/office/drawing/2014/main" id="{3D043D3E-A6F9-47AB-A8C3-7D686123826B}"/>
                </a:ext>
              </a:extLst>
            </p:cNvPr>
            <p:cNvSpPr/>
            <p:nvPr/>
          </p:nvSpPr>
          <p:spPr>
            <a:xfrm>
              <a:off x="631140" y="28337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117" name="Group 116">
            <a:extLst>
              <a:ext uri="{FF2B5EF4-FFF2-40B4-BE49-F238E27FC236}">
                <a16:creationId xmlns:a16="http://schemas.microsoft.com/office/drawing/2014/main" id="{B2DCE5DB-DB8C-460E-B65B-685D3B720C5A}"/>
              </a:ext>
            </a:extLst>
          </p:cNvPr>
          <p:cNvGrpSpPr>
            <a:grpSpLocks noChangeAspect="1"/>
          </p:cNvGrpSpPr>
          <p:nvPr/>
        </p:nvGrpSpPr>
        <p:grpSpPr>
          <a:xfrm>
            <a:off x="712817" y="2733641"/>
            <a:ext cx="2160000" cy="904578"/>
            <a:chOff x="3219679" y="1818209"/>
            <a:chExt cx="2160000" cy="904578"/>
          </a:xfrm>
        </p:grpSpPr>
        <p:grpSp>
          <p:nvGrpSpPr>
            <p:cNvPr id="118" name="Group 117">
              <a:extLst>
                <a:ext uri="{FF2B5EF4-FFF2-40B4-BE49-F238E27FC236}">
                  <a16:creationId xmlns:a16="http://schemas.microsoft.com/office/drawing/2014/main" id="{F6DCDED4-41D7-425B-905F-2F24B0CD5C47}"/>
                </a:ext>
              </a:extLst>
            </p:cNvPr>
            <p:cNvGrpSpPr/>
            <p:nvPr/>
          </p:nvGrpSpPr>
          <p:grpSpPr>
            <a:xfrm>
              <a:off x="3219679" y="1966787"/>
              <a:ext cx="2160000" cy="756000"/>
              <a:chOff x="3219679" y="1966787"/>
              <a:chExt cx="2160000" cy="756000"/>
            </a:xfrm>
          </p:grpSpPr>
          <p:sp>
            <p:nvSpPr>
              <p:cNvPr id="120" name="Freeform: Shape 119">
                <a:extLst>
                  <a:ext uri="{FF2B5EF4-FFF2-40B4-BE49-F238E27FC236}">
                    <a16:creationId xmlns:a16="http://schemas.microsoft.com/office/drawing/2014/main" id="{D5A66C1C-00AA-46B8-80C2-D834C7A79C00}"/>
                  </a:ext>
                </a:extLst>
              </p:cNvPr>
              <p:cNvSpPr/>
              <p:nvPr/>
            </p:nvSpPr>
            <p:spPr>
              <a:xfrm flipH="1">
                <a:off x="5208070" y="2460533"/>
                <a:ext cx="171609" cy="261371"/>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21" name="Rectangle: Rounded Corners 120">
                <a:extLst>
                  <a:ext uri="{FF2B5EF4-FFF2-40B4-BE49-F238E27FC236}">
                    <a16:creationId xmlns:a16="http://schemas.microsoft.com/office/drawing/2014/main" id="{4C27048F-A93F-4B74-8862-A62D1E7580BC}"/>
                  </a:ext>
                </a:extLst>
              </p:cNvPr>
              <p:cNvSpPr/>
              <p:nvPr/>
            </p:nvSpPr>
            <p:spPr>
              <a:xfrm>
                <a:off x="3219679" y="1966787"/>
                <a:ext cx="2091600" cy="756000"/>
              </a:xfrm>
              <a:prstGeom prst="roundRect">
                <a:avLst>
                  <a:gd name="adj" fmla="val 21884"/>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bg1"/>
                    </a:solidFill>
                  </a:rPr>
                  <a:t>Yeah, remind me again what this meeting is about. I’m drawing a complete blank!</a:t>
                </a:r>
              </a:p>
            </p:txBody>
          </p:sp>
        </p:grpSp>
        <p:sp>
          <p:nvSpPr>
            <p:cNvPr id="119" name="Rectangle 118">
              <a:extLst>
                <a:ext uri="{FF2B5EF4-FFF2-40B4-BE49-F238E27FC236}">
                  <a16:creationId xmlns:a16="http://schemas.microsoft.com/office/drawing/2014/main" id="{E9C0B654-37F1-4A14-B26A-7D76D32E9D47}"/>
                </a:ext>
              </a:extLst>
            </p:cNvPr>
            <p:cNvSpPr/>
            <p:nvPr/>
          </p:nvSpPr>
          <p:spPr>
            <a:xfrm>
              <a:off x="3322362" y="1818209"/>
              <a:ext cx="1985873" cy="9550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You</a:t>
              </a:r>
            </a:p>
          </p:txBody>
        </p:sp>
      </p:grpSp>
      <p:grpSp>
        <p:nvGrpSpPr>
          <p:cNvPr id="57" name="Group 56">
            <a:extLst>
              <a:ext uri="{FF2B5EF4-FFF2-40B4-BE49-F238E27FC236}">
                <a16:creationId xmlns:a16="http://schemas.microsoft.com/office/drawing/2014/main" id="{573E396C-BC6A-4E30-BD24-AB8F08B47C2E}"/>
              </a:ext>
            </a:extLst>
          </p:cNvPr>
          <p:cNvGrpSpPr>
            <a:grpSpLocks noChangeAspect="1"/>
          </p:cNvGrpSpPr>
          <p:nvPr/>
        </p:nvGrpSpPr>
        <p:grpSpPr>
          <a:xfrm>
            <a:off x="616185" y="1784681"/>
            <a:ext cx="2256238" cy="264931"/>
            <a:chOff x="3401285" y="2025102"/>
            <a:chExt cx="2278800" cy="267580"/>
          </a:xfrm>
        </p:grpSpPr>
        <p:sp>
          <p:nvSpPr>
            <p:cNvPr id="58" name="Rectangle 57">
              <a:extLst>
                <a:ext uri="{FF2B5EF4-FFF2-40B4-BE49-F238E27FC236}">
                  <a16:creationId xmlns:a16="http://schemas.microsoft.com/office/drawing/2014/main" id="{151BEEF0-598A-452C-B621-A46E8D57EF84}"/>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59" name="Freeform: Shape 58">
              <a:extLst>
                <a:ext uri="{FF2B5EF4-FFF2-40B4-BE49-F238E27FC236}">
                  <a16:creationId xmlns:a16="http://schemas.microsoft.com/office/drawing/2014/main" id="{DA255124-9DC1-4FAA-B2A5-C30EF64E2209}"/>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60" name="TextBox 59">
              <a:extLst>
                <a:ext uri="{FF2B5EF4-FFF2-40B4-BE49-F238E27FC236}">
                  <a16:creationId xmlns:a16="http://schemas.microsoft.com/office/drawing/2014/main" id="{874EA4B4-41FF-43B0-AED5-1D7B1CF2B144}"/>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61" name="TextBox 60">
              <a:extLst>
                <a:ext uri="{FF2B5EF4-FFF2-40B4-BE49-F238E27FC236}">
                  <a16:creationId xmlns:a16="http://schemas.microsoft.com/office/drawing/2014/main" id="{309085A8-0876-4541-830C-AD5AB7FD22B7}"/>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a:solidFill>
                    <a:schemeClr val="tx1">
                      <a:lumMod val="75000"/>
                      <a:lumOff val="25000"/>
                    </a:schemeClr>
                  </a:solidFill>
                  <a:latin typeface="Arial" panose="020B0604020202020204" pitchFamily="34" charset="0"/>
                  <a:cs typeface="Arial" panose="020B0604020202020204" pitchFamily="34" charset="0"/>
                </a:rPr>
                <a:t>San Francisco</a:t>
              </a:r>
            </a:p>
          </p:txBody>
        </p:sp>
        <p:sp>
          <p:nvSpPr>
            <p:cNvPr id="62" name="TextBox 61">
              <a:extLst>
                <a:ext uri="{FF2B5EF4-FFF2-40B4-BE49-F238E27FC236}">
                  <a16:creationId xmlns:a16="http://schemas.microsoft.com/office/drawing/2014/main" id="{4142A470-FDB8-41C7-8933-324DEE0C4068}"/>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63" name="TextBox 62">
              <a:extLst>
                <a:ext uri="{FF2B5EF4-FFF2-40B4-BE49-F238E27FC236}">
                  <a16:creationId xmlns:a16="http://schemas.microsoft.com/office/drawing/2014/main" id="{C1B16789-6A26-42BB-A60E-092365AED8F7}"/>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64" name="Group 63">
            <a:extLst>
              <a:ext uri="{FF2B5EF4-FFF2-40B4-BE49-F238E27FC236}">
                <a16:creationId xmlns:a16="http://schemas.microsoft.com/office/drawing/2014/main" id="{477867B8-EEF6-4E3F-8421-60DC47EED861}"/>
              </a:ext>
            </a:extLst>
          </p:cNvPr>
          <p:cNvGrpSpPr>
            <a:grpSpLocks noChangeAspect="1"/>
          </p:cNvGrpSpPr>
          <p:nvPr/>
        </p:nvGrpSpPr>
        <p:grpSpPr>
          <a:xfrm>
            <a:off x="616185" y="1641353"/>
            <a:ext cx="2256238" cy="135341"/>
            <a:chOff x="3401285" y="1638940"/>
            <a:chExt cx="2278800" cy="136694"/>
          </a:xfrm>
        </p:grpSpPr>
        <p:sp>
          <p:nvSpPr>
            <p:cNvPr id="66" name="Rectangle 65">
              <a:extLst>
                <a:ext uri="{FF2B5EF4-FFF2-40B4-BE49-F238E27FC236}">
                  <a16:creationId xmlns:a16="http://schemas.microsoft.com/office/drawing/2014/main" id="{7E7ED216-75AD-4D47-A70A-91DF716F0D3B}"/>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67" name="Group 66">
              <a:extLst>
                <a:ext uri="{FF2B5EF4-FFF2-40B4-BE49-F238E27FC236}">
                  <a16:creationId xmlns:a16="http://schemas.microsoft.com/office/drawing/2014/main" id="{D85474BF-D83A-48FF-9C37-EA150AB72E27}"/>
                </a:ext>
              </a:extLst>
            </p:cNvPr>
            <p:cNvGrpSpPr/>
            <p:nvPr/>
          </p:nvGrpSpPr>
          <p:grpSpPr>
            <a:xfrm>
              <a:off x="3443950" y="1688944"/>
              <a:ext cx="200583" cy="31962"/>
              <a:chOff x="3443950" y="1878814"/>
              <a:chExt cx="200583" cy="31962"/>
            </a:xfrm>
          </p:grpSpPr>
          <p:sp>
            <p:nvSpPr>
              <p:cNvPr id="89" name="Oval 88">
                <a:extLst>
                  <a:ext uri="{FF2B5EF4-FFF2-40B4-BE49-F238E27FC236}">
                    <a16:creationId xmlns:a16="http://schemas.microsoft.com/office/drawing/2014/main" id="{06DFE20E-1064-4EC3-B5CE-1C04B465DC40}"/>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Oval 89">
                <a:extLst>
                  <a:ext uri="{FF2B5EF4-FFF2-40B4-BE49-F238E27FC236}">
                    <a16:creationId xmlns:a16="http://schemas.microsoft.com/office/drawing/2014/main" id="{E4E5DDE3-F482-496B-8658-05C7D44E9D7A}"/>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1" name="Oval 90">
                <a:extLst>
                  <a:ext uri="{FF2B5EF4-FFF2-40B4-BE49-F238E27FC236}">
                    <a16:creationId xmlns:a16="http://schemas.microsoft.com/office/drawing/2014/main" id="{43C5FB01-6AAA-4D29-B7D6-482646F51856}"/>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2" name="Oval 91">
                <a:extLst>
                  <a:ext uri="{FF2B5EF4-FFF2-40B4-BE49-F238E27FC236}">
                    <a16:creationId xmlns:a16="http://schemas.microsoft.com/office/drawing/2014/main" id="{ADD58BBF-225E-44F9-A432-3AE882DC8F74}"/>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3" name="Oval 92">
                <a:extLst>
                  <a:ext uri="{FF2B5EF4-FFF2-40B4-BE49-F238E27FC236}">
                    <a16:creationId xmlns:a16="http://schemas.microsoft.com/office/drawing/2014/main" id="{58BA508F-51B7-4FD8-BE1B-E408259FC28A}"/>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68" name="TextBox 67">
              <a:extLst>
                <a:ext uri="{FF2B5EF4-FFF2-40B4-BE49-F238E27FC236}">
                  <a16:creationId xmlns:a16="http://schemas.microsoft.com/office/drawing/2014/main" id="{970595D1-50D7-4E84-82C6-20B2A689975B}"/>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85" name="TextBox 84">
              <a:extLst>
                <a:ext uri="{FF2B5EF4-FFF2-40B4-BE49-F238E27FC236}">
                  <a16:creationId xmlns:a16="http://schemas.microsoft.com/office/drawing/2014/main" id="{1BD64AFF-A1D2-4180-9D1C-FCDBDF02011E}"/>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86" name="TextBox 85">
              <a:extLst>
                <a:ext uri="{FF2B5EF4-FFF2-40B4-BE49-F238E27FC236}">
                  <a16:creationId xmlns:a16="http://schemas.microsoft.com/office/drawing/2014/main" id="{0ABCF9CD-2561-420E-B8BD-0038F917886E}"/>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87" name="Graphic 86">
              <a:extLst>
                <a:ext uri="{FF2B5EF4-FFF2-40B4-BE49-F238E27FC236}">
                  <a16:creationId xmlns:a16="http://schemas.microsoft.com/office/drawing/2014/main" id="{C2127890-8693-415E-94AF-CBCD675FACB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512540" y="1671947"/>
              <a:ext cx="135682" cy="65956"/>
            </a:xfrm>
            <a:prstGeom prst="rect">
              <a:avLst/>
            </a:prstGeom>
          </p:spPr>
        </p:pic>
        <p:pic>
          <p:nvPicPr>
            <p:cNvPr id="88" name="Graphic 87">
              <a:extLst>
                <a:ext uri="{FF2B5EF4-FFF2-40B4-BE49-F238E27FC236}">
                  <a16:creationId xmlns:a16="http://schemas.microsoft.com/office/drawing/2014/main" id="{F95044B9-8383-4C6D-853B-4C11B2C3058F}"/>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884005" y="1683972"/>
              <a:ext cx="57027" cy="46435"/>
            </a:xfrm>
            <a:prstGeom prst="rect">
              <a:avLst/>
            </a:prstGeom>
          </p:spPr>
        </p:pic>
      </p:grpSp>
      <p:grpSp>
        <p:nvGrpSpPr>
          <p:cNvPr id="94" name="Group 93">
            <a:extLst>
              <a:ext uri="{FF2B5EF4-FFF2-40B4-BE49-F238E27FC236}">
                <a16:creationId xmlns:a16="http://schemas.microsoft.com/office/drawing/2014/main" id="{24FCFF68-F30E-4A6F-9B83-B1D313376946}"/>
              </a:ext>
            </a:extLst>
          </p:cNvPr>
          <p:cNvGrpSpPr>
            <a:grpSpLocks noChangeAspect="1"/>
          </p:cNvGrpSpPr>
          <p:nvPr/>
        </p:nvGrpSpPr>
        <p:grpSpPr>
          <a:xfrm>
            <a:off x="618657" y="5359253"/>
            <a:ext cx="2252673" cy="294889"/>
            <a:chOff x="3405028" y="5368562"/>
            <a:chExt cx="2275200" cy="297838"/>
          </a:xfrm>
        </p:grpSpPr>
        <p:sp>
          <p:nvSpPr>
            <p:cNvPr id="95" name="Rectangle 94">
              <a:extLst>
                <a:ext uri="{FF2B5EF4-FFF2-40B4-BE49-F238E27FC236}">
                  <a16:creationId xmlns:a16="http://schemas.microsoft.com/office/drawing/2014/main" id="{4AEFDF8D-3F7B-4284-A784-3DAE76AFBDCA}"/>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dirty="0"/>
            </a:p>
          </p:txBody>
        </p:sp>
        <p:sp>
          <p:nvSpPr>
            <p:cNvPr id="96" name="TextBox 95">
              <a:extLst>
                <a:ext uri="{FF2B5EF4-FFF2-40B4-BE49-F238E27FC236}">
                  <a16:creationId xmlns:a16="http://schemas.microsoft.com/office/drawing/2014/main" id="{2A5384B0-C253-43F7-A17C-FE9348E497AC}"/>
                </a:ext>
              </a:extLst>
            </p:cNvPr>
            <p:cNvSpPr txBox="1"/>
            <p:nvPr/>
          </p:nvSpPr>
          <p:spPr>
            <a:xfrm>
              <a:off x="3456463" y="5540551"/>
              <a:ext cx="432000" cy="107722"/>
            </a:xfrm>
            <a:prstGeom prst="rect">
              <a:avLst/>
            </a:prstGeom>
            <a:noFill/>
          </p:spPr>
          <p:txBody>
            <a:bodyPr wrap="square" lIns="0" tIns="0" rIns="0" bIns="0" rtlCol="0">
              <a:spAutoFit/>
            </a:bodyPr>
            <a:lstStyle/>
            <a:p>
              <a:pPr algn="ctr"/>
              <a:r>
                <a:rPr lang="en-ZA" sz="700" dirty="0">
                  <a:solidFill>
                    <a:schemeClr val="accent1"/>
                  </a:solidFill>
                </a:rPr>
                <a:t>Popular</a:t>
              </a:r>
            </a:p>
          </p:txBody>
        </p:sp>
        <p:sp>
          <p:nvSpPr>
            <p:cNvPr id="97" name="TextBox 96">
              <a:extLst>
                <a:ext uri="{FF2B5EF4-FFF2-40B4-BE49-F238E27FC236}">
                  <a16:creationId xmlns:a16="http://schemas.microsoft.com/office/drawing/2014/main" id="{457435FC-B191-406E-9B38-4AD062C685E7}"/>
                </a:ext>
              </a:extLst>
            </p:cNvPr>
            <p:cNvSpPr txBox="1"/>
            <p:nvPr/>
          </p:nvSpPr>
          <p:spPr>
            <a:xfrm>
              <a:off x="3892216" y="5540551"/>
              <a:ext cx="432000" cy="107722"/>
            </a:xfrm>
            <a:prstGeom prst="rect">
              <a:avLst/>
            </a:prstGeom>
            <a:noFill/>
          </p:spPr>
          <p:txBody>
            <a:bodyPr wrap="square" lIns="0" tIns="0" rIns="0" bIns="0" rtlCol="0">
              <a:spAutoFit/>
            </a:bodyPr>
            <a:lstStyle/>
            <a:p>
              <a:pPr algn="ctr"/>
              <a:r>
                <a:rPr lang="en-ZA" sz="700" dirty="0">
                  <a:solidFill>
                    <a:schemeClr val="tx1">
                      <a:lumMod val="90000"/>
                      <a:lumOff val="10000"/>
                    </a:schemeClr>
                  </a:solidFill>
                </a:rPr>
                <a:t>New</a:t>
              </a:r>
            </a:p>
          </p:txBody>
        </p:sp>
        <p:sp>
          <p:nvSpPr>
            <p:cNvPr id="98" name="TextBox 97">
              <a:extLst>
                <a:ext uri="{FF2B5EF4-FFF2-40B4-BE49-F238E27FC236}">
                  <a16:creationId xmlns:a16="http://schemas.microsoft.com/office/drawing/2014/main" id="{7A3BBD0B-7DCA-483E-A7A4-281B72F9961E}"/>
                </a:ext>
              </a:extLst>
            </p:cNvPr>
            <p:cNvSpPr txBox="1"/>
            <p:nvPr/>
          </p:nvSpPr>
          <p:spPr>
            <a:xfrm>
              <a:off x="4327969"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Chat</a:t>
              </a:r>
            </a:p>
          </p:txBody>
        </p:sp>
        <p:sp>
          <p:nvSpPr>
            <p:cNvPr id="99" name="TextBox 98">
              <a:extLst>
                <a:ext uri="{FF2B5EF4-FFF2-40B4-BE49-F238E27FC236}">
                  <a16:creationId xmlns:a16="http://schemas.microsoft.com/office/drawing/2014/main" id="{92746D2E-DDF3-4604-9ECD-E185D730D679}"/>
                </a:ext>
              </a:extLst>
            </p:cNvPr>
            <p:cNvSpPr txBox="1"/>
            <p:nvPr/>
          </p:nvSpPr>
          <p:spPr>
            <a:xfrm>
              <a:off x="4763722"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Explore</a:t>
              </a:r>
            </a:p>
          </p:txBody>
        </p:sp>
        <p:sp>
          <p:nvSpPr>
            <p:cNvPr id="100" name="TextBox 99">
              <a:extLst>
                <a:ext uri="{FF2B5EF4-FFF2-40B4-BE49-F238E27FC236}">
                  <a16:creationId xmlns:a16="http://schemas.microsoft.com/office/drawing/2014/main" id="{0A821B04-55EA-49AC-9041-E69C394BA05E}"/>
                </a:ext>
              </a:extLst>
            </p:cNvPr>
            <p:cNvSpPr txBox="1"/>
            <p:nvPr/>
          </p:nvSpPr>
          <p:spPr>
            <a:xfrm>
              <a:off x="5199475"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Options</a:t>
              </a:r>
            </a:p>
          </p:txBody>
        </p:sp>
        <p:pic>
          <p:nvPicPr>
            <p:cNvPr id="101" name="Graphic 100">
              <a:extLst>
                <a:ext uri="{FF2B5EF4-FFF2-40B4-BE49-F238E27FC236}">
                  <a16:creationId xmlns:a16="http://schemas.microsoft.com/office/drawing/2014/main" id="{3ABC9EF8-D58C-4411-A926-F8E781EFBD6A}"/>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944860" y="5387658"/>
              <a:ext cx="69725" cy="133797"/>
            </a:xfrm>
            <a:prstGeom prst="rect">
              <a:avLst/>
            </a:prstGeom>
          </p:spPr>
        </p:pic>
        <p:pic>
          <p:nvPicPr>
            <p:cNvPr id="102" name="Graphic 101">
              <a:extLst>
                <a:ext uri="{FF2B5EF4-FFF2-40B4-BE49-F238E27FC236}">
                  <a16:creationId xmlns:a16="http://schemas.microsoft.com/office/drawing/2014/main" id="{03692725-72A6-45EA-8638-A424534325DD}"/>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351403" y="5401113"/>
              <a:ext cx="128144" cy="128144"/>
            </a:xfrm>
            <a:prstGeom prst="rect">
              <a:avLst/>
            </a:prstGeom>
          </p:spPr>
        </p:pic>
        <p:pic>
          <p:nvPicPr>
            <p:cNvPr id="103" name="Graphic 102">
              <a:extLst>
                <a:ext uri="{FF2B5EF4-FFF2-40B4-BE49-F238E27FC236}">
                  <a16:creationId xmlns:a16="http://schemas.microsoft.com/office/drawing/2014/main" id="{7E6D900F-0D70-4FAC-BEA7-AC72B037BE83}"/>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072390" y="5396629"/>
              <a:ext cx="125060" cy="125060"/>
            </a:xfrm>
            <a:prstGeom prst="rect">
              <a:avLst/>
            </a:prstGeom>
          </p:spPr>
        </p:pic>
        <p:pic>
          <p:nvPicPr>
            <p:cNvPr id="104" name="Graphic 103">
              <a:extLst>
                <a:ext uri="{FF2B5EF4-FFF2-40B4-BE49-F238E27FC236}">
                  <a16:creationId xmlns:a16="http://schemas.microsoft.com/office/drawing/2014/main" id="{48EAEC10-E217-4618-A9FB-D31CC4325C97}"/>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4477071" y="5408105"/>
              <a:ext cx="133797" cy="109300"/>
            </a:xfrm>
            <a:prstGeom prst="rect">
              <a:avLst/>
            </a:prstGeom>
          </p:spPr>
        </p:pic>
        <p:pic>
          <p:nvPicPr>
            <p:cNvPr id="105" name="Graphic 104">
              <a:extLst>
                <a:ext uri="{FF2B5EF4-FFF2-40B4-BE49-F238E27FC236}">
                  <a16:creationId xmlns:a16="http://schemas.microsoft.com/office/drawing/2014/main" id="{D8B91855-B025-49B1-BDA6-42E5D6DED3E8}"/>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3634774" y="5388598"/>
              <a:ext cx="75379" cy="131914"/>
            </a:xfrm>
            <a:prstGeom prst="rect">
              <a:avLst/>
            </a:prstGeom>
          </p:spPr>
        </p:pic>
      </p:grpSp>
    </p:spTree>
    <p:extLst>
      <p:ext uri="{BB962C8B-B14F-4D97-AF65-F5344CB8AC3E}">
        <p14:creationId xmlns:p14="http://schemas.microsoft.com/office/powerpoint/2010/main" val="3561877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0E5066-C54D-4107-8813-ADEC96DE3D09}"/>
              </a:ext>
            </a:extLst>
          </p:cNvPr>
          <p:cNvSpPr>
            <a:spLocks noGrp="1"/>
          </p:cNvSpPr>
          <p:nvPr>
            <p:ph type="dt" sz="half" idx="10"/>
          </p:nvPr>
        </p:nvSpPr>
        <p:spPr/>
        <p:txBody>
          <a:bodyPr/>
          <a:lstStyle/>
          <a:p>
            <a:fld id="{425229C4-056D-4E48-9E4A-978600C631B1}" type="datetime2">
              <a:rPr lang="en-US" smtClean="0"/>
              <a:pPr/>
              <a:t>Friday, August 7, 2020</a:t>
            </a:fld>
            <a:endParaRPr lang="en-ZA"/>
          </a:p>
        </p:txBody>
      </p:sp>
      <p:sp>
        <p:nvSpPr>
          <p:cNvPr id="5" name="Footer Placeholder 4">
            <a:extLst>
              <a:ext uri="{FF2B5EF4-FFF2-40B4-BE49-F238E27FC236}">
                <a16:creationId xmlns:a16="http://schemas.microsoft.com/office/drawing/2014/main" id="{41C3CB01-C8A7-4DB6-BB3B-BA46B83AF684}"/>
              </a:ext>
            </a:extLst>
          </p:cNvPr>
          <p:cNvSpPr>
            <a:spLocks noGrp="1"/>
          </p:cNvSpPr>
          <p:nvPr>
            <p:ph type="ftr" sz="quarter" idx="11"/>
          </p:nvPr>
        </p:nvSpPr>
        <p:spPr/>
        <p:txBody>
          <a:bodyPr/>
          <a:lstStyle/>
          <a:p>
            <a:r>
              <a:rPr lang="en-ZA"/>
              <a:t>© Copyright 2018 - Your Company Name</a:t>
            </a:r>
          </a:p>
        </p:txBody>
      </p:sp>
      <p:sp>
        <p:nvSpPr>
          <p:cNvPr id="6" name="Slide Number Placeholder 5">
            <a:extLst>
              <a:ext uri="{FF2B5EF4-FFF2-40B4-BE49-F238E27FC236}">
                <a16:creationId xmlns:a16="http://schemas.microsoft.com/office/drawing/2014/main" id="{1A1E67B7-4829-45F9-95DF-CC106E4BB07B}"/>
              </a:ext>
            </a:extLst>
          </p:cNvPr>
          <p:cNvSpPr>
            <a:spLocks noGrp="1"/>
          </p:cNvSpPr>
          <p:nvPr>
            <p:ph type="sldNum" sz="quarter" idx="12"/>
          </p:nvPr>
        </p:nvSpPr>
        <p:spPr/>
        <p:txBody>
          <a:bodyPr/>
          <a:lstStyle/>
          <a:p>
            <a:fld id="{119C1C8F-6A95-45BD-92A4-38A328F64724}" type="slidenum">
              <a:rPr lang="en-ZA" smtClean="0"/>
              <a:pPr/>
              <a:t>13</a:t>
            </a:fld>
            <a:endParaRPr lang="en-ZA"/>
          </a:p>
        </p:txBody>
      </p:sp>
      <p:sp>
        <p:nvSpPr>
          <p:cNvPr id="2" name="Title 1">
            <a:extLst>
              <a:ext uri="{FF2B5EF4-FFF2-40B4-BE49-F238E27FC236}">
                <a16:creationId xmlns:a16="http://schemas.microsoft.com/office/drawing/2014/main" id="{BC00FC19-5BAC-428C-B1B9-113E4DB8C087}"/>
              </a:ext>
            </a:extLst>
          </p:cNvPr>
          <p:cNvSpPr>
            <a:spLocks noGrp="1"/>
          </p:cNvSpPr>
          <p:nvPr>
            <p:ph type="title"/>
          </p:nvPr>
        </p:nvSpPr>
        <p:spPr/>
        <p:txBody>
          <a:bodyPr/>
          <a:lstStyle/>
          <a:p>
            <a:r>
              <a:rPr lang="en-ZA" dirty="0" smtClean="0"/>
              <a:t>Description of the App</a:t>
            </a:r>
            <a:endParaRPr lang="en-ZA" dirty="0"/>
          </a:p>
        </p:txBody>
      </p:sp>
      <p:grpSp>
        <p:nvGrpSpPr>
          <p:cNvPr id="107" name="Group 106">
            <a:extLst>
              <a:ext uri="{FF2B5EF4-FFF2-40B4-BE49-F238E27FC236}">
                <a16:creationId xmlns:a16="http://schemas.microsoft.com/office/drawing/2014/main" id="{D82283DF-0296-4ADC-84A6-167CA099DB7C}"/>
              </a:ext>
            </a:extLst>
          </p:cNvPr>
          <p:cNvGrpSpPr>
            <a:grpSpLocks noChangeAspect="1"/>
          </p:cNvGrpSpPr>
          <p:nvPr/>
        </p:nvGrpSpPr>
        <p:grpSpPr>
          <a:xfrm>
            <a:off x="617582" y="1912944"/>
            <a:ext cx="2160000" cy="588654"/>
            <a:chOff x="432444" y="1047175"/>
            <a:chExt cx="2498016" cy="680772"/>
          </a:xfrm>
        </p:grpSpPr>
        <p:grpSp>
          <p:nvGrpSpPr>
            <p:cNvPr id="108" name="Group 107">
              <a:extLst>
                <a:ext uri="{FF2B5EF4-FFF2-40B4-BE49-F238E27FC236}">
                  <a16:creationId xmlns:a16="http://schemas.microsoft.com/office/drawing/2014/main" id="{C9E132FD-CD22-4F0F-A885-E33E51E5C89B}"/>
                </a:ext>
              </a:extLst>
            </p:cNvPr>
            <p:cNvGrpSpPr/>
            <p:nvPr/>
          </p:nvGrpSpPr>
          <p:grpSpPr>
            <a:xfrm>
              <a:off x="432444" y="1210236"/>
              <a:ext cx="2498016" cy="517711"/>
              <a:chOff x="432444" y="1210236"/>
              <a:chExt cx="2498016" cy="517711"/>
            </a:xfrm>
          </p:grpSpPr>
          <p:sp>
            <p:nvSpPr>
              <p:cNvPr id="110" name="Freeform: Shape 109">
                <a:extLst>
                  <a:ext uri="{FF2B5EF4-FFF2-40B4-BE49-F238E27FC236}">
                    <a16:creationId xmlns:a16="http://schemas.microsoft.com/office/drawing/2014/main" id="{437C2727-62AB-470F-918D-181B2226073E}"/>
                  </a:ext>
                </a:extLst>
              </p:cNvPr>
              <p:cNvSpPr/>
              <p:nvPr/>
            </p:nvSpPr>
            <p:spPr>
              <a:xfrm>
                <a:off x="432444" y="1425322"/>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11" name="Rectangle: Rounded Corners 110">
                <a:extLst>
                  <a:ext uri="{FF2B5EF4-FFF2-40B4-BE49-F238E27FC236}">
                    <a16:creationId xmlns:a16="http://schemas.microsoft.com/office/drawing/2014/main" id="{46DB6916-B1DB-4DC2-9C01-26665C54CB3E}"/>
                  </a:ext>
                </a:extLst>
              </p:cNvPr>
              <p:cNvSpPr/>
              <p:nvPr/>
            </p:nvSpPr>
            <p:spPr>
              <a:xfrm>
                <a:off x="512250" y="1210236"/>
                <a:ext cx="2418210" cy="517711"/>
              </a:xfrm>
              <a:prstGeom prst="roundRect">
                <a:avLst>
                  <a:gd name="adj" fmla="val 30466"/>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Hey J, we still on for 11?</a:t>
                </a:r>
              </a:p>
            </p:txBody>
          </p:sp>
        </p:grpSp>
        <p:sp>
          <p:nvSpPr>
            <p:cNvPr id="109" name="Rectangle 108">
              <a:extLst>
                <a:ext uri="{FF2B5EF4-FFF2-40B4-BE49-F238E27FC236}">
                  <a16:creationId xmlns:a16="http://schemas.microsoft.com/office/drawing/2014/main" id="{57E33B3B-FB53-40BF-AC8B-52CC532510BA}"/>
                </a:ext>
              </a:extLst>
            </p:cNvPr>
            <p:cNvSpPr/>
            <p:nvPr/>
          </p:nvSpPr>
          <p:spPr>
            <a:xfrm>
              <a:off x="631140" y="10471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112" name="Group 111">
            <a:extLst>
              <a:ext uri="{FF2B5EF4-FFF2-40B4-BE49-F238E27FC236}">
                <a16:creationId xmlns:a16="http://schemas.microsoft.com/office/drawing/2014/main" id="{FAF5E2FE-8322-42B4-89E1-73ECE2CA2137}"/>
              </a:ext>
            </a:extLst>
          </p:cNvPr>
          <p:cNvGrpSpPr>
            <a:grpSpLocks noChangeAspect="1"/>
          </p:cNvGrpSpPr>
          <p:nvPr/>
        </p:nvGrpSpPr>
        <p:grpSpPr>
          <a:xfrm>
            <a:off x="617582" y="3931907"/>
            <a:ext cx="2160000" cy="1138909"/>
            <a:chOff x="432444" y="2833775"/>
            <a:chExt cx="2498016" cy="1317135"/>
          </a:xfrm>
        </p:grpSpPr>
        <p:grpSp>
          <p:nvGrpSpPr>
            <p:cNvPr id="113" name="Group 112">
              <a:extLst>
                <a:ext uri="{FF2B5EF4-FFF2-40B4-BE49-F238E27FC236}">
                  <a16:creationId xmlns:a16="http://schemas.microsoft.com/office/drawing/2014/main" id="{0B9F2A46-AFF1-4469-8D92-C3ABB42D0313}"/>
                </a:ext>
              </a:extLst>
            </p:cNvPr>
            <p:cNvGrpSpPr/>
            <p:nvPr/>
          </p:nvGrpSpPr>
          <p:grpSpPr>
            <a:xfrm>
              <a:off x="432444" y="3005705"/>
              <a:ext cx="2498016" cy="1145205"/>
              <a:chOff x="432444" y="3005705"/>
              <a:chExt cx="2498016" cy="1145205"/>
            </a:xfrm>
          </p:grpSpPr>
          <p:sp>
            <p:nvSpPr>
              <p:cNvPr id="115" name="Freeform: Shape 114">
                <a:extLst>
                  <a:ext uri="{FF2B5EF4-FFF2-40B4-BE49-F238E27FC236}">
                    <a16:creationId xmlns:a16="http://schemas.microsoft.com/office/drawing/2014/main" id="{100FA410-7744-4272-AC97-88DDDEDA6312}"/>
                  </a:ext>
                </a:extLst>
              </p:cNvPr>
              <p:cNvSpPr/>
              <p:nvPr/>
            </p:nvSpPr>
            <p:spPr>
              <a:xfrm>
                <a:off x="432444" y="3848285"/>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16" name="Rectangle: Rounded Corners 115">
                <a:extLst>
                  <a:ext uri="{FF2B5EF4-FFF2-40B4-BE49-F238E27FC236}">
                    <a16:creationId xmlns:a16="http://schemas.microsoft.com/office/drawing/2014/main" id="{234C5DC2-1783-407D-AC9A-06AC08E9CD8C}"/>
                  </a:ext>
                </a:extLst>
              </p:cNvPr>
              <p:cNvSpPr/>
              <p:nvPr/>
            </p:nvSpPr>
            <p:spPr>
              <a:xfrm>
                <a:off x="512250" y="3005705"/>
                <a:ext cx="2418210" cy="1145205"/>
              </a:xfrm>
              <a:prstGeom prst="roundRect">
                <a:avLst>
                  <a:gd name="adj" fmla="val 17990"/>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Podcasting operational change management inside of workflows to establish a framework.</a:t>
                </a:r>
              </a:p>
            </p:txBody>
          </p:sp>
        </p:grpSp>
        <p:sp>
          <p:nvSpPr>
            <p:cNvPr id="114" name="Rectangle 113">
              <a:extLst>
                <a:ext uri="{FF2B5EF4-FFF2-40B4-BE49-F238E27FC236}">
                  <a16:creationId xmlns:a16="http://schemas.microsoft.com/office/drawing/2014/main" id="{3D043D3E-A6F9-47AB-A8C3-7D686123826B}"/>
                </a:ext>
              </a:extLst>
            </p:cNvPr>
            <p:cNvSpPr/>
            <p:nvPr/>
          </p:nvSpPr>
          <p:spPr>
            <a:xfrm>
              <a:off x="631140" y="28337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117" name="Group 116">
            <a:extLst>
              <a:ext uri="{FF2B5EF4-FFF2-40B4-BE49-F238E27FC236}">
                <a16:creationId xmlns:a16="http://schemas.microsoft.com/office/drawing/2014/main" id="{B2DCE5DB-DB8C-460E-B65B-685D3B720C5A}"/>
              </a:ext>
            </a:extLst>
          </p:cNvPr>
          <p:cNvGrpSpPr>
            <a:grpSpLocks noChangeAspect="1"/>
          </p:cNvGrpSpPr>
          <p:nvPr/>
        </p:nvGrpSpPr>
        <p:grpSpPr>
          <a:xfrm>
            <a:off x="712817" y="2733641"/>
            <a:ext cx="2160000" cy="904578"/>
            <a:chOff x="3219679" y="1818209"/>
            <a:chExt cx="2160000" cy="904578"/>
          </a:xfrm>
        </p:grpSpPr>
        <p:grpSp>
          <p:nvGrpSpPr>
            <p:cNvPr id="118" name="Group 117">
              <a:extLst>
                <a:ext uri="{FF2B5EF4-FFF2-40B4-BE49-F238E27FC236}">
                  <a16:creationId xmlns:a16="http://schemas.microsoft.com/office/drawing/2014/main" id="{F6DCDED4-41D7-425B-905F-2F24B0CD5C47}"/>
                </a:ext>
              </a:extLst>
            </p:cNvPr>
            <p:cNvGrpSpPr/>
            <p:nvPr/>
          </p:nvGrpSpPr>
          <p:grpSpPr>
            <a:xfrm>
              <a:off x="3219679" y="1966787"/>
              <a:ext cx="2160000" cy="756000"/>
              <a:chOff x="3219679" y="1966787"/>
              <a:chExt cx="2160000" cy="756000"/>
            </a:xfrm>
          </p:grpSpPr>
          <p:sp>
            <p:nvSpPr>
              <p:cNvPr id="120" name="Freeform: Shape 119">
                <a:extLst>
                  <a:ext uri="{FF2B5EF4-FFF2-40B4-BE49-F238E27FC236}">
                    <a16:creationId xmlns:a16="http://schemas.microsoft.com/office/drawing/2014/main" id="{D5A66C1C-00AA-46B8-80C2-D834C7A79C00}"/>
                  </a:ext>
                </a:extLst>
              </p:cNvPr>
              <p:cNvSpPr/>
              <p:nvPr/>
            </p:nvSpPr>
            <p:spPr>
              <a:xfrm flipH="1">
                <a:off x="5208070" y="2460533"/>
                <a:ext cx="171609" cy="261371"/>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21" name="Rectangle: Rounded Corners 120">
                <a:extLst>
                  <a:ext uri="{FF2B5EF4-FFF2-40B4-BE49-F238E27FC236}">
                    <a16:creationId xmlns:a16="http://schemas.microsoft.com/office/drawing/2014/main" id="{4C27048F-A93F-4B74-8862-A62D1E7580BC}"/>
                  </a:ext>
                </a:extLst>
              </p:cNvPr>
              <p:cNvSpPr/>
              <p:nvPr/>
            </p:nvSpPr>
            <p:spPr>
              <a:xfrm>
                <a:off x="3219679" y="1966787"/>
                <a:ext cx="2091600" cy="756000"/>
              </a:xfrm>
              <a:prstGeom prst="roundRect">
                <a:avLst>
                  <a:gd name="adj" fmla="val 21884"/>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bg1"/>
                    </a:solidFill>
                  </a:rPr>
                  <a:t>Yeah, remind me again what this meeting is about. I’m drawing a complete blank!</a:t>
                </a:r>
              </a:p>
            </p:txBody>
          </p:sp>
        </p:grpSp>
        <p:sp>
          <p:nvSpPr>
            <p:cNvPr id="119" name="Rectangle 118">
              <a:extLst>
                <a:ext uri="{FF2B5EF4-FFF2-40B4-BE49-F238E27FC236}">
                  <a16:creationId xmlns:a16="http://schemas.microsoft.com/office/drawing/2014/main" id="{E9C0B654-37F1-4A14-B26A-7D76D32E9D47}"/>
                </a:ext>
              </a:extLst>
            </p:cNvPr>
            <p:cNvSpPr/>
            <p:nvPr/>
          </p:nvSpPr>
          <p:spPr>
            <a:xfrm>
              <a:off x="3322362" y="1818209"/>
              <a:ext cx="1985873" cy="9550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You</a:t>
              </a:r>
            </a:p>
          </p:txBody>
        </p:sp>
      </p:grpSp>
      <p:grpSp>
        <p:nvGrpSpPr>
          <p:cNvPr id="57" name="Group 56">
            <a:extLst>
              <a:ext uri="{FF2B5EF4-FFF2-40B4-BE49-F238E27FC236}">
                <a16:creationId xmlns:a16="http://schemas.microsoft.com/office/drawing/2014/main" id="{573E396C-BC6A-4E30-BD24-AB8F08B47C2E}"/>
              </a:ext>
            </a:extLst>
          </p:cNvPr>
          <p:cNvGrpSpPr>
            <a:grpSpLocks noChangeAspect="1"/>
          </p:cNvGrpSpPr>
          <p:nvPr/>
        </p:nvGrpSpPr>
        <p:grpSpPr>
          <a:xfrm>
            <a:off x="616185" y="1784681"/>
            <a:ext cx="2256238" cy="264931"/>
            <a:chOff x="3401285" y="2025102"/>
            <a:chExt cx="2278800" cy="267580"/>
          </a:xfrm>
        </p:grpSpPr>
        <p:sp>
          <p:nvSpPr>
            <p:cNvPr id="58" name="Rectangle 57">
              <a:extLst>
                <a:ext uri="{FF2B5EF4-FFF2-40B4-BE49-F238E27FC236}">
                  <a16:creationId xmlns:a16="http://schemas.microsoft.com/office/drawing/2014/main" id="{151BEEF0-598A-452C-B621-A46E8D57EF84}"/>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59" name="Freeform: Shape 58">
              <a:extLst>
                <a:ext uri="{FF2B5EF4-FFF2-40B4-BE49-F238E27FC236}">
                  <a16:creationId xmlns:a16="http://schemas.microsoft.com/office/drawing/2014/main" id="{DA255124-9DC1-4FAA-B2A5-C30EF64E2209}"/>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60" name="TextBox 59">
              <a:extLst>
                <a:ext uri="{FF2B5EF4-FFF2-40B4-BE49-F238E27FC236}">
                  <a16:creationId xmlns:a16="http://schemas.microsoft.com/office/drawing/2014/main" id="{874EA4B4-41FF-43B0-AED5-1D7B1CF2B144}"/>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61" name="TextBox 60">
              <a:extLst>
                <a:ext uri="{FF2B5EF4-FFF2-40B4-BE49-F238E27FC236}">
                  <a16:creationId xmlns:a16="http://schemas.microsoft.com/office/drawing/2014/main" id="{309085A8-0876-4541-830C-AD5AB7FD22B7}"/>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a:solidFill>
                    <a:schemeClr val="tx1">
                      <a:lumMod val="75000"/>
                      <a:lumOff val="25000"/>
                    </a:schemeClr>
                  </a:solidFill>
                  <a:latin typeface="Arial" panose="020B0604020202020204" pitchFamily="34" charset="0"/>
                  <a:cs typeface="Arial" panose="020B0604020202020204" pitchFamily="34" charset="0"/>
                </a:rPr>
                <a:t>San Francisco</a:t>
              </a:r>
            </a:p>
          </p:txBody>
        </p:sp>
        <p:sp>
          <p:nvSpPr>
            <p:cNvPr id="62" name="TextBox 61">
              <a:extLst>
                <a:ext uri="{FF2B5EF4-FFF2-40B4-BE49-F238E27FC236}">
                  <a16:creationId xmlns:a16="http://schemas.microsoft.com/office/drawing/2014/main" id="{4142A470-FDB8-41C7-8933-324DEE0C4068}"/>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63" name="TextBox 62">
              <a:extLst>
                <a:ext uri="{FF2B5EF4-FFF2-40B4-BE49-F238E27FC236}">
                  <a16:creationId xmlns:a16="http://schemas.microsoft.com/office/drawing/2014/main" id="{C1B16789-6A26-42BB-A60E-092365AED8F7}"/>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64" name="Group 63">
            <a:extLst>
              <a:ext uri="{FF2B5EF4-FFF2-40B4-BE49-F238E27FC236}">
                <a16:creationId xmlns:a16="http://schemas.microsoft.com/office/drawing/2014/main" id="{477867B8-EEF6-4E3F-8421-60DC47EED861}"/>
              </a:ext>
            </a:extLst>
          </p:cNvPr>
          <p:cNvGrpSpPr>
            <a:grpSpLocks noChangeAspect="1"/>
          </p:cNvGrpSpPr>
          <p:nvPr/>
        </p:nvGrpSpPr>
        <p:grpSpPr>
          <a:xfrm>
            <a:off x="616185" y="1641353"/>
            <a:ext cx="2256238" cy="135341"/>
            <a:chOff x="3401285" y="1638940"/>
            <a:chExt cx="2278800" cy="136694"/>
          </a:xfrm>
        </p:grpSpPr>
        <p:sp>
          <p:nvSpPr>
            <p:cNvPr id="66" name="Rectangle 65">
              <a:extLst>
                <a:ext uri="{FF2B5EF4-FFF2-40B4-BE49-F238E27FC236}">
                  <a16:creationId xmlns:a16="http://schemas.microsoft.com/office/drawing/2014/main" id="{7E7ED216-75AD-4D47-A70A-91DF716F0D3B}"/>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67" name="Group 66">
              <a:extLst>
                <a:ext uri="{FF2B5EF4-FFF2-40B4-BE49-F238E27FC236}">
                  <a16:creationId xmlns:a16="http://schemas.microsoft.com/office/drawing/2014/main" id="{D85474BF-D83A-48FF-9C37-EA150AB72E27}"/>
                </a:ext>
              </a:extLst>
            </p:cNvPr>
            <p:cNvGrpSpPr/>
            <p:nvPr/>
          </p:nvGrpSpPr>
          <p:grpSpPr>
            <a:xfrm>
              <a:off x="3443950" y="1688944"/>
              <a:ext cx="200583" cy="31962"/>
              <a:chOff x="3443950" y="1878814"/>
              <a:chExt cx="200583" cy="31962"/>
            </a:xfrm>
          </p:grpSpPr>
          <p:sp>
            <p:nvSpPr>
              <p:cNvPr id="89" name="Oval 88">
                <a:extLst>
                  <a:ext uri="{FF2B5EF4-FFF2-40B4-BE49-F238E27FC236}">
                    <a16:creationId xmlns:a16="http://schemas.microsoft.com/office/drawing/2014/main" id="{06DFE20E-1064-4EC3-B5CE-1C04B465DC40}"/>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Oval 89">
                <a:extLst>
                  <a:ext uri="{FF2B5EF4-FFF2-40B4-BE49-F238E27FC236}">
                    <a16:creationId xmlns:a16="http://schemas.microsoft.com/office/drawing/2014/main" id="{E4E5DDE3-F482-496B-8658-05C7D44E9D7A}"/>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1" name="Oval 90">
                <a:extLst>
                  <a:ext uri="{FF2B5EF4-FFF2-40B4-BE49-F238E27FC236}">
                    <a16:creationId xmlns:a16="http://schemas.microsoft.com/office/drawing/2014/main" id="{43C5FB01-6AAA-4D29-B7D6-482646F51856}"/>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2" name="Oval 91">
                <a:extLst>
                  <a:ext uri="{FF2B5EF4-FFF2-40B4-BE49-F238E27FC236}">
                    <a16:creationId xmlns:a16="http://schemas.microsoft.com/office/drawing/2014/main" id="{ADD58BBF-225E-44F9-A432-3AE882DC8F74}"/>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3" name="Oval 92">
                <a:extLst>
                  <a:ext uri="{FF2B5EF4-FFF2-40B4-BE49-F238E27FC236}">
                    <a16:creationId xmlns:a16="http://schemas.microsoft.com/office/drawing/2014/main" id="{58BA508F-51B7-4FD8-BE1B-E408259FC28A}"/>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68" name="TextBox 67">
              <a:extLst>
                <a:ext uri="{FF2B5EF4-FFF2-40B4-BE49-F238E27FC236}">
                  <a16:creationId xmlns:a16="http://schemas.microsoft.com/office/drawing/2014/main" id="{970595D1-50D7-4E84-82C6-20B2A689975B}"/>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85" name="TextBox 84">
              <a:extLst>
                <a:ext uri="{FF2B5EF4-FFF2-40B4-BE49-F238E27FC236}">
                  <a16:creationId xmlns:a16="http://schemas.microsoft.com/office/drawing/2014/main" id="{1BD64AFF-A1D2-4180-9D1C-FCDBDF02011E}"/>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86" name="TextBox 85">
              <a:extLst>
                <a:ext uri="{FF2B5EF4-FFF2-40B4-BE49-F238E27FC236}">
                  <a16:creationId xmlns:a16="http://schemas.microsoft.com/office/drawing/2014/main" id="{0ABCF9CD-2561-420E-B8BD-0038F917886E}"/>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87" name="Graphic 86">
              <a:extLst>
                <a:ext uri="{FF2B5EF4-FFF2-40B4-BE49-F238E27FC236}">
                  <a16:creationId xmlns:a16="http://schemas.microsoft.com/office/drawing/2014/main" id="{C2127890-8693-415E-94AF-CBCD675FACB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512540" y="1671947"/>
              <a:ext cx="135682" cy="65956"/>
            </a:xfrm>
            <a:prstGeom prst="rect">
              <a:avLst/>
            </a:prstGeom>
          </p:spPr>
        </p:pic>
        <p:pic>
          <p:nvPicPr>
            <p:cNvPr id="88" name="Graphic 87">
              <a:extLst>
                <a:ext uri="{FF2B5EF4-FFF2-40B4-BE49-F238E27FC236}">
                  <a16:creationId xmlns:a16="http://schemas.microsoft.com/office/drawing/2014/main" id="{F95044B9-8383-4C6D-853B-4C11B2C3058F}"/>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884005" y="1683972"/>
              <a:ext cx="57027" cy="46435"/>
            </a:xfrm>
            <a:prstGeom prst="rect">
              <a:avLst/>
            </a:prstGeom>
          </p:spPr>
        </p:pic>
      </p:grpSp>
      <p:grpSp>
        <p:nvGrpSpPr>
          <p:cNvPr id="94" name="Group 93">
            <a:extLst>
              <a:ext uri="{FF2B5EF4-FFF2-40B4-BE49-F238E27FC236}">
                <a16:creationId xmlns:a16="http://schemas.microsoft.com/office/drawing/2014/main" id="{24FCFF68-F30E-4A6F-9B83-B1D313376946}"/>
              </a:ext>
            </a:extLst>
          </p:cNvPr>
          <p:cNvGrpSpPr>
            <a:grpSpLocks noChangeAspect="1"/>
          </p:cNvGrpSpPr>
          <p:nvPr/>
        </p:nvGrpSpPr>
        <p:grpSpPr>
          <a:xfrm>
            <a:off x="618657" y="5359253"/>
            <a:ext cx="2252673" cy="294889"/>
            <a:chOff x="3405028" y="5368562"/>
            <a:chExt cx="2275200" cy="297838"/>
          </a:xfrm>
        </p:grpSpPr>
        <p:sp>
          <p:nvSpPr>
            <p:cNvPr id="95" name="Rectangle 94">
              <a:extLst>
                <a:ext uri="{FF2B5EF4-FFF2-40B4-BE49-F238E27FC236}">
                  <a16:creationId xmlns:a16="http://schemas.microsoft.com/office/drawing/2014/main" id="{4AEFDF8D-3F7B-4284-A784-3DAE76AFBDCA}"/>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dirty="0"/>
            </a:p>
          </p:txBody>
        </p:sp>
        <p:sp>
          <p:nvSpPr>
            <p:cNvPr id="96" name="TextBox 95">
              <a:extLst>
                <a:ext uri="{FF2B5EF4-FFF2-40B4-BE49-F238E27FC236}">
                  <a16:creationId xmlns:a16="http://schemas.microsoft.com/office/drawing/2014/main" id="{2A5384B0-C253-43F7-A17C-FE9348E497AC}"/>
                </a:ext>
              </a:extLst>
            </p:cNvPr>
            <p:cNvSpPr txBox="1"/>
            <p:nvPr/>
          </p:nvSpPr>
          <p:spPr>
            <a:xfrm>
              <a:off x="3456463" y="5540551"/>
              <a:ext cx="432000" cy="107722"/>
            </a:xfrm>
            <a:prstGeom prst="rect">
              <a:avLst/>
            </a:prstGeom>
            <a:noFill/>
          </p:spPr>
          <p:txBody>
            <a:bodyPr wrap="square" lIns="0" tIns="0" rIns="0" bIns="0" rtlCol="0">
              <a:spAutoFit/>
            </a:bodyPr>
            <a:lstStyle/>
            <a:p>
              <a:pPr algn="ctr"/>
              <a:r>
                <a:rPr lang="en-ZA" sz="700" dirty="0">
                  <a:solidFill>
                    <a:schemeClr val="accent1"/>
                  </a:solidFill>
                </a:rPr>
                <a:t>Popular</a:t>
              </a:r>
            </a:p>
          </p:txBody>
        </p:sp>
        <p:sp>
          <p:nvSpPr>
            <p:cNvPr id="97" name="TextBox 96">
              <a:extLst>
                <a:ext uri="{FF2B5EF4-FFF2-40B4-BE49-F238E27FC236}">
                  <a16:creationId xmlns:a16="http://schemas.microsoft.com/office/drawing/2014/main" id="{457435FC-B191-406E-9B38-4AD062C685E7}"/>
                </a:ext>
              </a:extLst>
            </p:cNvPr>
            <p:cNvSpPr txBox="1"/>
            <p:nvPr/>
          </p:nvSpPr>
          <p:spPr>
            <a:xfrm>
              <a:off x="3892216" y="5540551"/>
              <a:ext cx="432000" cy="107722"/>
            </a:xfrm>
            <a:prstGeom prst="rect">
              <a:avLst/>
            </a:prstGeom>
            <a:noFill/>
          </p:spPr>
          <p:txBody>
            <a:bodyPr wrap="square" lIns="0" tIns="0" rIns="0" bIns="0" rtlCol="0">
              <a:spAutoFit/>
            </a:bodyPr>
            <a:lstStyle/>
            <a:p>
              <a:pPr algn="ctr"/>
              <a:r>
                <a:rPr lang="en-ZA" sz="700" dirty="0">
                  <a:solidFill>
                    <a:schemeClr val="tx1">
                      <a:lumMod val="90000"/>
                      <a:lumOff val="10000"/>
                    </a:schemeClr>
                  </a:solidFill>
                </a:rPr>
                <a:t>New</a:t>
              </a:r>
            </a:p>
          </p:txBody>
        </p:sp>
        <p:sp>
          <p:nvSpPr>
            <p:cNvPr id="98" name="TextBox 97">
              <a:extLst>
                <a:ext uri="{FF2B5EF4-FFF2-40B4-BE49-F238E27FC236}">
                  <a16:creationId xmlns:a16="http://schemas.microsoft.com/office/drawing/2014/main" id="{7A3BBD0B-7DCA-483E-A7A4-281B72F9961E}"/>
                </a:ext>
              </a:extLst>
            </p:cNvPr>
            <p:cNvSpPr txBox="1"/>
            <p:nvPr/>
          </p:nvSpPr>
          <p:spPr>
            <a:xfrm>
              <a:off x="4327969"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Chat</a:t>
              </a:r>
            </a:p>
          </p:txBody>
        </p:sp>
        <p:sp>
          <p:nvSpPr>
            <p:cNvPr id="99" name="TextBox 98">
              <a:extLst>
                <a:ext uri="{FF2B5EF4-FFF2-40B4-BE49-F238E27FC236}">
                  <a16:creationId xmlns:a16="http://schemas.microsoft.com/office/drawing/2014/main" id="{92746D2E-DDF3-4604-9ECD-E185D730D679}"/>
                </a:ext>
              </a:extLst>
            </p:cNvPr>
            <p:cNvSpPr txBox="1"/>
            <p:nvPr/>
          </p:nvSpPr>
          <p:spPr>
            <a:xfrm>
              <a:off x="4763722"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Explore</a:t>
              </a:r>
            </a:p>
          </p:txBody>
        </p:sp>
        <p:sp>
          <p:nvSpPr>
            <p:cNvPr id="100" name="TextBox 99">
              <a:extLst>
                <a:ext uri="{FF2B5EF4-FFF2-40B4-BE49-F238E27FC236}">
                  <a16:creationId xmlns:a16="http://schemas.microsoft.com/office/drawing/2014/main" id="{0A821B04-55EA-49AC-9041-E69C394BA05E}"/>
                </a:ext>
              </a:extLst>
            </p:cNvPr>
            <p:cNvSpPr txBox="1"/>
            <p:nvPr/>
          </p:nvSpPr>
          <p:spPr>
            <a:xfrm>
              <a:off x="5199475"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Options</a:t>
              </a:r>
            </a:p>
          </p:txBody>
        </p:sp>
        <p:pic>
          <p:nvPicPr>
            <p:cNvPr id="101" name="Graphic 100">
              <a:extLst>
                <a:ext uri="{FF2B5EF4-FFF2-40B4-BE49-F238E27FC236}">
                  <a16:creationId xmlns:a16="http://schemas.microsoft.com/office/drawing/2014/main" id="{3ABC9EF8-D58C-4411-A926-F8E781EFBD6A}"/>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944860" y="5387658"/>
              <a:ext cx="69725" cy="133797"/>
            </a:xfrm>
            <a:prstGeom prst="rect">
              <a:avLst/>
            </a:prstGeom>
          </p:spPr>
        </p:pic>
        <p:pic>
          <p:nvPicPr>
            <p:cNvPr id="102" name="Graphic 101">
              <a:extLst>
                <a:ext uri="{FF2B5EF4-FFF2-40B4-BE49-F238E27FC236}">
                  <a16:creationId xmlns:a16="http://schemas.microsoft.com/office/drawing/2014/main" id="{03692725-72A6-45EA-8638-A424534325DD}"/>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351403" y="5401113"/>
              <a:ext cx="128144" cy="128144"/>
            </a:xfrm>
            <a:prstGeom prst="rect">
              <a:avLst/>
            </a:prstGeom>
          </p:spPr>
        </p:pic>
        <p:pic>
          <p:nvPicPr>
            <p:cNvPr id="103" name="Graphic 102">
              <a:extLst>
                <a:ext uri="{FF2B5EF4-FFF2-40B4-BE49-F238E27FC236}">
                  <a16:creationId xmlns:a16="http://schemas.microsoft.com/office/drawing/2014/main" id="{7E6D900F-0D70-4FAC-BEA7-AC72B037BE83}"/>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072390" y="5396629"/>
              <a:ext cx="125060" cy="125060"/>
            </a:xfrm>
            <a:prstGeom prst="rect">
              <a:avLst/>
            </a:prstGeom>
          </p:spPr>
        </p:pic>
        <p:pic>
          <p:nvPicPr>
            <p:cNvPr id="104" name="Graphic 103">
              <a:extLst>
                <a:ext uri="{FF2B5EF4-FFF2-40B4-BE49-F238E27FC236}">
                  <a16:creationId xmlns:a16="http://schemas.microsoft.com/office/drawing/2014/main" id="{48EAEC10-E217-4618-A9FB-D31CC4325C97}"/>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4477071" y="5408105"/>
              <a:ext cx="133797" cy="109300"/>
            </a:xfrm>
            <a:prstGeom prst="rect">
              <a:avLst/>
            </a:prstGeom>
          </p:spPr>
        </p:pic>
        <p:pic>
          <p:nvPicPr>
            <p:cNvPr id="105" name="Graphic 104">
              <a:extLst>
                <a:ext uri="{FF2B5EF4-FFF2-40B4-BE49-F238E27FC236}">
                  <a16:creationId xmlns:a16="http://schemas.microsoft.com/office/drawing/2014/main" id="{D8B91855-B025-49B1-BDA6-42E5D6DED3E8}"/>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3634774" y="5388598"/>
              <a:ext cx="75379" cy="131914"/>
            </a:xfrm>
            <a:prstGeom prst="rect">
              <a:avLst/>
            </a:prstGeom>
          </p:spPr>
        </p:pic>
      </p:grpSp>
    </p:spTree>
    <p:extLst>
      <p:ext uri="{BB962C8B-B14F-4D97-AF65-F5344CB8AC3E}">
        <p14:creationId xmlns:p14="http://schemas.microsoft.com/office/powerpoint/2010/main" val="2639188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C7A4-56F2-4DC0-9D10-EED27C7F6906}"/>
              </a:ext>
            </a:extLst>
          </p:cNvPr>
          <p:cNvSpPr>
            <a:spLocks noGrp="1"/>
          </p:cNvSpPr>
          <p:nvPr>
            <p:ph type="title"/>
          </p:nvPr>
        </p:nvSpPr>
        <p:spPr/>
        <p:txBody>
          <a:bodyPr/>
          <a:lstStyle/>
          <a:p>
            <a:r>
              <a:rPr lang="en-ZA"/>
              <a:t>Sign In / Sign Up</a:t>
            </a:r>
            <a:endParaRPr lang="en-ZA" dirty="0"/>
          </a:p>
        </p:txBody>
      </p:sp>
      <p:sp>
        <p:nvSpPr>
          <p:cNvPr id="4" name="Date Placeholder 3">
            <a:extLst>
              <a:ext uri="{FF2B5EF4-FFF2-40B4-BE49-F238E27FC236}">
                <a16:creationId xmlns:a16="http://schemas.microsoft.com/office/drawing/2014/main" id="{462D0975-AA6A-4E7D-AB6D-DE44D6423C92}"/>
              </a:ext>
            </a:extLst>
          </p:cNvPr>
          <p:cNvSpPr>
            <a:spLocks noGrp="1"/>
          </p:cNvSpPr>
          <p:nvPr>
            <p:ph type="dt" sz="half" idx="10"/>
          </p:nvPr>
        </p:nvSpPr>
        <p:spPr/>
        <p:txBody>
          <a:bodyPr/>
          <a:lstStyle/>
          <a:p>
            <a:fld id="{0ABBEBA5-F3CD-46E1-8F61-229B4BEC962C}" type="datetime2">
              <a:rPr lang="en-US" smtClean="0"/>
              <a:pPr/>
              <a:t>Friday, August 7, 2020</a:t>
            </a:fld>
            <a:endParaRPr lang="en-ZA"/>
          </a:p>
        </p:txBody>
      </p:sp>
      <p:sp>
        <p:nvSpPr>
          <p:cNvPr id="5" name="Footer Placeholder 4">
            <a:extLst>
              <a:ext uri="{FF2B5EF4-FFF2-40B4-BE49-F238E27FC236}">
                <a16:creationId xmlns:a16="http://schemas.microsoft.com/office/drawing/2014/main" id="{88B6AF0E-AA1A-4E88-86C8-0F387DF6DA55}"/>
              </a:ext>
            </a:extLst>
          </p:cNvPr>
          <p:cNvSpPr>
            <a:spLocks noGrp="1"/>
          </p:cNvSpPr>
          <p:nvPr>
            <p:ph type="ftr" sz="quarter" idx="11"/>
          </p:nvPr>
        </p:nvSpPr>
        <p:spPr/>
        <p:txBody>
          <a:bodyPr/>
          <a:lstStyle/>
          <a:p>
            <a:r>
              <a:rPr lang="en-ZA"/>
              <a:t>© Copyright 2018 - Your Company Name</a:t>
            </a:r>
          </a:p>
        </p:txBody>
      </p:sp>
      <p:sp>
        <p:nvSpPr>
          <p:cNvPr id="6" name="Slide Number Placeholder 5">
            <a:extLst>
              <a:ext uri="{FF2B5EF4-FFF2-40B4-BE49-F238E27FC236}">
                <a16:creationId xmlns:a16="http://schemas.microsoft.com/office/drawing/2014/main" id="{3B499ADD-A477-4540-A9C5-4C4F4C963E86}"/>
              </a:ext>
            </a:extLst>
          </p:cNvPr>
          <p:cNvSpPr>
            <a:spLocks noGrp="1"/>
          </p:cNvSpPr>
          <p:nvPr>
            <p:ph type="sldNum" sz="quarter" idx="12"/>
          </p:nvPr>
        </p:nvSpPr>
        <p:spPr/>
        <p:txBody>
          <a:bodyPr/>
          <a:lstStyle/>
          <a:p>
            <a:fld id="{119C1C8F-6A95-45BD-92A4-38A328F64724}" type="slidenum">
              <a:rPr lang="en-ZA" smtClean="0"/>
              <a:pPr/>
              <a:t>14</a:t>
            </a:fld>
            <a:endParaRPr lang="en-ZA"/>
          </a:p>
        </p:txBody>
      </p:sp>
      <p:sp>
        <p:nvSpPr>
          <p:cNvPr id="26" name="Content Placeholder 33">
            <a:extLst>
              <a:ext uri="{FF2B5EF4-FFF2-40B4-BE49-F238E27FC236}">
                <a16:creationId xmlns:a16="http://schemas.microsoft.com/office/drawing/2014/main" id="{63EA2448-40CC-4910-BC65-F3964AD345EE}"/>
              </a:ext>
            </a:extLst>
          </p:cNvPr>
          <p:cNvSpPr txBox="1">
            <a:spLocks/>
          </p:cNvSpPr>
          <p:nvPr/>
        </p:nvSpPr>
        <p:spPr>
          <a:xfrm>
            <a:off x="2028003" y="2301221"/>
            <a:ext cx="1585155" cy="344126"/>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dirty="0"/>
              <a:t>Leverage agile frameworks to provide </a:t>
            </a:r>
          </a:p>
        </p:txBody>
      </p:sp>
      <p:grpSp>
        <p:nvGrpSpPr>
          <p:cNvPr id="28" name="Group 27">
            <a:extLst>
              <a:ext uri="{FF2B5EF4-FFF2-40B4-BE49-F238E27FC236}">
                <a16:creationId xmlns:a16="http://schemas.microsoft.com/office/drawing/2014/main" id="{3EE4BAB9-2434-4F07-BAE9-4387A4851981}"/>
              </a:ext>
            </a:extLst>
          </p:cNvPr>
          <p:cNvGrpSpPr/>
          <p:nvPr/>
        </p:nvGrpSpPr>
        <p:grpSpPr>
          <a:xfrm flipH="1">
            <a:off x="3654704" y="2476297"/>
            <a:ext cx="638467" cy="232821"/>
            <a:chOff x="5565742" y="2670162"/>
            <a:chExt cx="1244192" cy="453701"/>
          </a:xfrm>
        </p:grpSpPr>
        <p:sp>
          <p:nvSpPr>
            <p:cNvPr id="29" name="Freeform 31">
              <a:extLst>
                <a:ext uri="{FF2B5EF4-FFF2-40B4-BE49-F238E27FC236}">
                  <a16:creationId xmlns:a16="http://schemas.microsoft.com/office/drawing/2014/main" id="{B8913851-0733-4B9A-921E-2496A7868571}"/>
                </a:ext>
              </a:extLst>
            </p:cNvPr>
            <p:cNvSpPr/>
            <p:nvPr/>
          </p:nvSpPr>
          <p:spPr>
            <a:xfrm flipH="1" flipV="1">
              <a:off x="5565742" y="2794475"/>
              <a:ext cx="1040322" cy="32938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1691762"/>
                <a:gd name="connsiteY0" fmla="*/ 666200 h 666200"/>
                <a:gd name="connsiteX1" fmla="*/ 178963 w 1691762"/>
                <a:gd name="connsiteY1" fmla="*/ 199211 h 666200"/>
                <a:gd name="connsiteX2" fmla="*/ 478610 w 1691762"/>
                <a:gd name="connsiteY2" fmla="*/ 5058 h 666200"/>
                <a:gd name="connsiteX3" fmla="*/ 1691762 w 1691762"/>
                <a:gd name="connsiteY3" fmla="*/ 0 h 666200"/>
                <a:gd name="connsiteX0" fmla="*/ 0 w 1327632"/>
                <a:gd name="connsiteY0" fmla="*/ 661142 h 661142"/>
                <a:gd name="connsiteX1" fmla="*/ 178963 w 1327632"/>
                <a:gd name="connsiteY1" fmla="*/ 194153 h 661142"/>
                <a:gd name="connsiteX2" fmla="*/ 478610 w 1327632"/>
                <a:gd name="connsiteY2" fmla="*/ 0 h 661142"/>
                <a:gd name="connsiteX3" fmla="*/ 1327632 w 1327632"/>
                <a:gd name="connsiteY3" fmla="*/ 1315 h 661142"/>
                <a:gd name="connsiteX0" fmla="*/ 0 w 1634398"/>
                <a:gd name="connsiteY0" fmla="*/ 661142 h 661142"/>
                <a:gd name="connsiteX1" fmla="*/ 178963 w 1634398"/>
                <a:gd name="connsiteY1" fmla="*/ 194153 h 661142"/>
                <a:gd name="connsiteX2" fmla="*/ 478610 w 1634398"/>
                <a:gd name="connsiteY2" fmla="*/ 0 h 661142"/>
                <a:gd name="connsiteX3" fmla="*/ 1634398 w 1634398"/>
                <a:gd name="connsiteY3" fmla="*/ 1315 h 661142"/>
              </a:gdLst>
              <a:ahLst/>
              <a:cxnLst>
                <a:cxn ang="0">
                  <a:pos x="connsiteX0" y="connsiteY0"/>
                </a:cxn>
                <a:cxn ang="0">
                  <a:pos x="connsiteX1" y="connsiteY1"/>
                </a:cxn>
                <a:cxn ang="0">
                  <a:pos x="connsiteX2" y="connsiteY2"/>
                </a:cxn>
                <a:cxn ang="0">
                  <a:pos x="connsiteX3" y="connsiteY3"/>
                </a:cxn>
              </a:cxnLst>
              <a:rect l="l" t="t" r="r" b="b"/>
              <a:pathLst>
                <a:path w="1634398" h="661142">
                  <a:moveTo>
                    <a:pt x="0" y="661142"/>
                  </a:moveTo>
                  <a:cubicBezTo>
                    <a:pt x="53975" y="516954"/>
                    <a:pt x="124988" y="338341"/>
                    <a:pt x="178963" y="194153"/>
                  </a:cubicBezTo>
                  <a:cubicBezTo>
                    <a:pt x="255163" y="1985"/>
                    <a:pt x="360260" y="0"/>
                    <a:pt x="478610" y="0"/>
                  </a:cubicBezTo>
                  <a:lnTo>
                    <a:pt x="1634398" y="1315"/>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30" name="Freeform 30">
              <a:extLst>
                <a:ext uri="{FF2B5EF4-FFF2-40B4-BE49-F238E27FC236}">
                  <a16:creationId xmlns:a16="http://schemas.microsoft.com/office/drawing/2014/main" id="{F1297EE2-F582-4939-87D6-A2D7FBA0B578}"/>
                </a:ext>
              </a:extLst>
            </p:cNvPr>
            <p:cNvSpPr/>
            <p:nvPr/>
          </p:nvSpPr>
          <p:spPr>
            <a:xfrm rot="10800000" flipH="1" flipV="1">
              <a:off x="6571982" y="2670162"/>
              <a:ext cx="237952" cy="18957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628078"/>
                <a:gd name="connsiteY0" fmla="*/ 380503 h 380503"/>
                <a:gd name="connsiteX1" fmla="*/ 77028 w 628078"/>
                <a:gd name="connsiteY1" fmla="*/ 176142 h 380503"/>
                <a:gd name="connsiteX2" fmla="*/ 373835 w 628078"/>
                <a:gd name="connsiteY2" fmla="*/ 348 h 380503"/>
                <a:gd name="connsiteX3" fmla="*/ 628078 w 628078"/>
                <a:gd name="connsiteY3" fmla="*/ 35702 h 380503"/>
                <a:gd name="connsiteX0" fmla="*/ 0 w 724861"/>
                <a:gd name="connsiteY0" fmla="*/ 380503 h 380503"/>
                <a:gd name="connsiteX1" fmla="*/ 77028 w 724861"/>
                <a:gd name="connsiteY1" fmla="*/ 176142 h 380503"/>
                <a:gd name="connsiteX2" fmla="*/ 373835 w 724861"/>
                <a:gd name="connsiteY2" fmla="*/ 348 h 380503"/>
                <a:gd name="connsiteX3" fmla="*/ 628078 w 724861"/>
                <a:gd name="connsiteY3" fmla="*/ 35702 h 380503"/>
                <a:gd name="connsiteX0" fmla="*/ 0 w 679854"/>
                <a:gd name="connsiteY0" fmla="*/ 387817 h 387817"/>
                <a:gd name="connsiteX1" fmla="*/ 77028 w 679854"/>
                <a:gd name="connsiteY1" fmla="*/ 183456 h 387817"/>
                <a:gd name="connsiteX2" fmla="*/ 373835 w 679854"/>
                <a:gd name="connsiteY2" fmla="*/ 7662 h 387817"/>
                <a:gd name="connsiteX3" fmla="*/ 508364 w 679854"/>
                <a:gd name="connsiteY3" fmla="*/ 0 h 387817"/>
                <a:gd name="connsiteX0" fmla="*/ 0 w 508364"/>
                <a:gd name="connsiteY0" fmla="*/ 387817 h 387817"/>
                <a:gd name="connsiteX1" fmla="*/ 77028 w 508364"/>
                <a:gd name="connsiteY1" fmla="*/ 183456 h 387817"/>
                <a:gd name="connsiteX2" fmla="*/ 373835 w 508364"/>
                <a:gd name="connsiteY2" fmla="*/ 7662 h 387817"/>
                <a:gd name="connsiteX3" fmla="*/ 508364 w 508364"/>
                <a:gd name="connsiteY3" fmla="*/ 0 h 387817"/>
                <a:gd name="connsiteX0" fmla="*/ 0 w 508834"/>
                <a:gd name="connsiteY0" fmla="*/ 387976 h 387976"/>
                <a:gd name="connsiteX1" fmla="*/ 77028 w 508834"/>
                <a:gd name="connsiteY1" fmla="*/ 183615 h 387976"/>
                <a:gd name="connsiteX2" fmla="*/ 373835 w 508834"/>
                <a:gd name="connsiteY2" fmla="*/ 7821 h 387976"/>
                <a:gd name="connsiteX3" fmla="*/ 508364 w 508834"/>
                <a:gd name="connsiteY3" fmla="*/ 159 h 387976"/>
                <a:gd name="connsiteX0" fmla="*/ 0 w 423469"/>
                <a:gd name="connsiteY0" fmla="*/ 380503 h 380503"/>
                <a:gd name="connsiteX1" fmla="*/ 77028 w 423469"/>
                <a:gd name="connsiteY1" fmla="*/ 176142 h 380503"/>
                <a:gd name="connsiteX2" fmla="*/ 373835 w 423469"/>
                <a:gd name="connsiteY2" fmla="*/ 348 h 380503"/>
                <a:gd name="connsiteX3" fmla="*/ 422319 w 423469"/>
                <a:gd name="connsiteY3" fmla="*/ 2244 h 380503"/>
                <a:gd name="connsiteX0" fmla="*/ 0 w 373835"/>
                <a:gd name="connsiteY0" fmla="*/ 380503 h 380503"/>
                <a:gd name="connsiteX1" fmla="*/ 77028 w 373835"/>
                <a:gd name="connsiteY1" fmla="*/ 176142 h 380503"/>
                <a:gd name="connsiteX2" fmla="*/ 373835 w 373835"/>
                <a:gd name="connsiteY2" fmla="*/ 348 h 380503"/>
              </a:gdLst>
              <a:ahLst/>
              <a:cxnLst>
                <a:cxn ang="0">
                  <a:pos x="connsiteX0" y="connsiteY0"/>
                </a:cxn>
                <a:cxn ang="0">
                  <a:pos x="connsiteX1" y="connsiteY1"/>
                </a:cxn>
                <a:cxn ang="0">
                  <a:pos x="connsiteX2" y="connsiteY2"/>
                </a:cxn>
              </a:cxnLst>
              <a:rect l="l" t="t" r="r" b="b"/>
              <a:pathLst>
                <a:path w="373835" h="380503">
                  <a:moveTo>
                    <a:pt x="0" y="380503"/>
                  </a:moveTo>
                  <a:lnTo>
                    <a:pt x="77028" y="176142"/>
                  </a:lnTo>
                  <a:cubicBezTo>
                    <a:pt x="153228" y="-16026"/>
                    <a:pt x="255485" y="348"/>
                    <a:pt x="373835" y="348"/>
                  </a:cubicBez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37" name="Group 36">
            <a:extLst>
              <a:ext uri="{FF2B5EF4-FFF2-40B4-BE49-F238E27FC236}">
                <a16:creationId xmlns:a16="http://schemas.microsoft.com/office/drawing/2014/main" id="{D9DFABE0-402C-4170-BA02-C11C1F6F0ABE}"/>
              </a:ext>
            </a:extLst>
          </p:cNvPr>
          <p:cNvGrpSpPr/>
          <p:nvPr/>
        </p:nvGrpSpPr>
        <p:grpSpPr>
          <a:xfrm>
            <a:off x="7887583" y="4369167"/>
            <a:ext cx="641506" cy="0"/>
            <a:chOff x="5555691" y="3656990"/>
            <a:chExt cx="1250115" cy="0"/>
          </a:xfrm>
        </p:grpSpPr>
        <p:cxnSp>
          <p:nvCxnSpPr>
            <p:cNvPr id="38" name="Straight Connector 37">
              <a:extLst>
                <a:ext uri="{FF2B5EF4-FFF2-40B4-BE49-F238E27FC236}">
                  <a16:creationId xmlns:a16="http://schemas.microsoft.com/office/drawing/2014/main" id="{72BE3616-DFA6-4580-9CC3-C85C556DB58A}"/>
                </a:ext>
              </a:extLst>
            </p:cNvPr>
            <p:cNvCxnSpPr>
              <a:cxnSpLocks/>
            </p:cNvCxnSpPr>
            <p:nvPr/>
          </p:nvCxnSpPr>
          <p:spPr>
            <a:xfrm>
              <a:off x="5555691" y="3656990"/>
              <a:ext cx="733344" cy="0"/>
            </a:xfrm>
            <a:prstGeom prst="line">
              <a:avLst/>
            </a:prstGeom>
            <a:noFill/>
            <a:ln w="9525" cap="rnd">
              <a:solidFill>
                <a:schemeClr val="bg1">
                  <a:lumMod val="7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a:extLst>
                <a:ext uri="{FF2B5EF4-FFF2-40B4-BE49-F238E27FC236}">
                  <a16:creationId xmlns:a16="http://schemas.microsoft.com/office/drawing/2014/main" id="{1EA6E886-387E-449D-A873-516E763FF4AA}"/>
                </a:ext>
              </a:extLst>
            </p:cNvPr>
            <p:cNvCxnSpPr/>
            <p:nvPr/>
          </p:nvCxnSpPr>
          <p:spPr>
            <a:xfrm>
              <a:off x="6289035" y="3656990"/>
              <a:ext cx="516771" cy="0"/>
            </a:xfrm>
            <a:prstGeom prst="line">
              <a:avLst/>
            </a:pr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0" name="Content Placeholder 33">
            <a:extLst>
              <a:ext uri="{FF2B5EF4-FFF2-40B4-BE49-F238E27FC236}">
                <a16:creationId xmlns:a16="http://schemas.microsoft.com/office/drawing/2014/main" id="{406EDA6A-DE1B-45FC-AEE4-548166E1B689}"/>
              </a:ext>
            </a:extLst>
          </p:cNvPr>
          <p:cNvSpPr txBox="1">
            <a:spLocks/>
          </p:cNvSpPr>
          <p:nvPr/>
        </p:nvSpPr>
        <p:spPr>
          <a:xfrm>
            <a:off x="8621162" y="4197104"/>
            <a:ext cx="1585155" cy="344126"/>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a:t>Iterative approaches to corporate strategy </a:t>
            </a:r>
          </a:p>
        </p:txBody>
      </p:sp>
      <p:grpSp>
        <p:nvGrpSpPr>
          <p:cNvPr id="44" name="Group 43">
            <a:extLst>
              <a:ext uri="{FF2B5EF4-FFF2-40B4-BE49-F238E27FC236}">
                <a16:creationId xmlns:a16="http://schemas.microsoft.com/office/drawing/2014/main" id="{F474DC12-4711-4C76-86A4-652F61BF02E1}"/>
              </a:ext>
            </a:extLst>
          </p:cNvPr>
          <p:cNvGrpSpPr/>
          <p:nvPr/>
        </p:nvGrpSpPr>
        <p:grpSpPr>
          <a:xfrm>
            <a:off x="4343353" y="5323043"/>
            <a:ext cx="3563935" cy="775869"/>
            <a:chOff x="3455194" y="3140095"/>
            <a:chExt cx="2169319" cy="472261"/>
          </a:xfrm>
        </p:grpSpPr>
        <p:sp>
          <p:nvSpPr>
            <p:cNvPr id="61" name="Rectangle: Rounded Corners 60">
              <a:extLst>
                <a:ext uri="{FF2B5EF4-FFF2-40B4-BE49-F238E27FC236}">
                  <a16:creationId xmlns:a16="http://schemas.microsoft.com/office/drawing/2014/main" id="{CA3497A9-BE04-4E53-B4AC-21E537655320}"/>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3600"/>
            </a:p>
          </p:txBody>
        </p:sp>
        <p:sp>
          <p:nvSpPr>
            <p:cNvPr id="62" name="TextBox 61">
              <a:extLst>
                <a:ext uri="{FF2B5EF4-FFF2-40B4-BE49-F238E27FC236}">
                  <a16:creationId xmlns:a16="http://schemas.microsoft.com/office/drawing/2014/main" id="{A58CFE43-5DEC-4D68-8F8F-B71F7C9620FC}"/>
                </a:ext>
              </a:extLst>
            </p:cNvPr>
            <p:cNvSpPr txBox="1"/>
            <p:nvPr/>
          </p:nvSpPr>
          <p:spPr>
            <a:xfrm>
              <a:off x="3490913" y="3140095"/>
              <a:ext cx="1185862" cy="131138"/>
            </a:xfrm>
            <a:prstGeom prst="rect">
              <a:avLst/>
            </a:prstGeom>
            <a:noFill/>
          </p:spPr>
          <p:txBody>
            <a:bodyPr wrap="square" lIns="0" tIns="0" rIns="0" bIns="0" rtlCol="0">
              <a:spAutoFit/>
            </a:bodyPr>
            <a:lstStyle/>
            <a:p>
              <a:r>
                <a:rPr lang="en-ZA" sz="1400" dirty="0">
                  <a:solidFill>
                    <a:schemeClr val="tx1">
                      <a:lumMod val="75000"/>
                      <a:lumOff val="25000"/>
                    </a:schemeClr>
                  </a:solidFill>
                </a:rPr>
                <a:t>Email</a:t>
              </a:r>
            </a:p>
          </p:txBody>
        </p:sp>
        <p:sp>
          <p:nvSpPr>
            <p:cNvPr id="63" name="TextBox 62">
              <a:extLst>
                <a:ext uri="{FF2B5EF4-FFF2-40B4-BE49-F238E27FC236}">
                  <a16:creationId xmlns:a16="http://schemas.microsoft.com/office/drawing/2014/main" id="{3BFE1FEF-C9FA-46E6-8839-1D302E4B22B7}"/>
                </a:ext>
              </a:extLst>
            </p:cNvPr>
            <p:cNvSpPr txBox="1"/>
            <p:nvPr/>
          </p:nvSpPr>
          <p:spPr>
            <a:xfrm>
              <a:off x="3568486" y="3412137"/>
              <a:ext cx="1185862" cy="131138"/>
            </a:xfrm>
            <a:prstGeom prst="rect">
              <a:avLst/>
            </a:prstGeom>
            <a:noFill/>
          </p:spPr>
          <p:txBody>
            <a:bodyPr wrap="square" lIns="0" tIns="0" rIns="0" bIns="0" rtlCol="0">
              <a:spAutoFit/>
            </a:bodyPr>
            <a:lstStyle/>
            <a:p>
              <a:r>
                <a:rPr lang="en-ZA" sz="1400" dirty="0">
                  <a:solidFill>
                    <a:schemeClr val="tx1">
                      <a:lumMod val="25000"/>
                      <a:lumOff val="75000"/>
                    </a:schemeClr>
                  </a:solidFill>
                </a:rPr>
                <a:t>Your Email</a:t>
              </a:r>
            </a:p>
          </p:txBody>
        </p:sp>
      </p:grpSp>
      <p:sp>
        <p:nvSpPr>
          <p:cNvPr id="48" name="Oval 47">
            <a:extLst>
              <a:ext uri="{FF2B5EF4-FFF2-40B4-BE49-F238E27FC236}">
                <a16:creationId xmlns:a16="http://schemas.microsoft.com/office/drawing/2014/main" id="{21EA34ED-AEEF-488B-8BCA-11FD9BC3FF36}"/>
              </a:ext>
            </a:extLst>
          </p:cNvPr>
          <p:cNvSpPr/>
          <p:nvPr/>
        </p:nvSpPr>
        <p:spPr>
          <a:xfrm>
            <a:off x="5218889" y="3293560"/>
            <a:ext cx="1656025" cy="1656024"/>
          </a:xfrm>
          <a:prstGeom prst="ellipse">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3600"/>
          </a:p>
        </p:txBody>
      </p:sp>
      <p:pic>
        <p:nvPicPr>
          <p:cNvPr id="49" name="Graphic 48">
            <a:extLst>
              <a:ext uri="{FF2B5EF4-FFF2-40B4-BE49-F238E27FC236}">
                <a16:creationId xmlns:a16="http://schemas.microsoft.com/office/drawing/2014/main" id="{79579FEF-3B28-4342-9525-6F421B65D4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574117" y="3703604"/>
            <a:ext cx="945569" cy="835939"/>
          </a:xfrm>
          <a:prstGeom prst="rect">
            <a:avLst/>
          </a:prstGeom>
        </p:spPr>
      </p:pic>
      <p:grpSp>
        <p:nvGrpSpPr>
          <p:cNvPr id="88" name="Group 87">
            <a:extLst>
              <a:ext uri="{FF2B5EF4-FFF2-40B4-BE49-F238E27FC236}">
                <a16:creationId xmlns:a16="http://schemas.microsoft.com/office/drawing/2014/main" id="{05A28B2E-2A1F-49FE-9AD4-DD8842274D2B}"/>
              </a:ext>
            </a:extLst>
          </p:cNvPr>
          <p:cNvGrpSpPr>
            <a:grpSpLocks noChangeAspect="1"/>
          </p:cNvGrpSpPr>
          <p:nvPr/>
        </p:nvGrpSpPr>
        <p:grpSpPr>
          <a:xfrm>
            <a:off x="4275587" y="2253224"/>
            <a:ext cx="3706730" cy="435249"/>
            <a:chOff x="3401285" y="2025102"/>
            <a:chExt cx="2278800" cy="267580"/>
          </a:xfrm>
        </p:grpSpPr>
        <p:sp>
          <p:nvSpPr>
            <p:cNvPr id="89" name="Rectangle 88">
              <a:extLst>
                <a:ext uri="{FF2B5EF4-FFF2-40B4-BE49-F238E27FC236}">
                  <a16:creationId xmlns:a16="http://schemas.microsoft.com/office/drawing/2014/main" id="{0D8AE782-8E10-4117-9221-C20EE739DEE0}"/>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00" dirty="0"/>
            </a:p>
          </p:txBody>
        </p:sp>
        <p:sp>
          <p:nvSpPr>
            <p:cNvPr id="90" name="Freeform: Shape 89">
              <a:extLst>
                <a:ext uri="{FF2B5EF4-FFF2-40B4-BE49-F238E27FC236}">
                  <a16:creationId xmlns:a16="http://schemas.microsoft.com/office/drawing/2014/main" id="{CA6D5B1F-CCFC-4240-8AEE-1EDFF6826204}"/>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00"/>
            </a:p>
          </p:txBody>
        </p:sp>
        <p:sp>
          <p:nvSpPr>
            <p:cNvPr id="91" name="TextBox 90">
              <a:extLst>
                <a:ext uri="{FF2B5EF4-FFF2-40B4-BE49-F238E27FC236}">
                  <a16:creationId xmlns:a16="http://schemas.microsoft.com/office/drawing/2014/main" id="{402036C7-66F7-4814-A05E-706BB7AA0877}"/>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1200" dirty="0">
                  <a:solidFill>
                    <a:schemeClr val="accent1"/>
                  </a:solidFill>
                  <a:latin typeface="Arial" panose="020B0604020202020204" pitchFamily="34" charset="0"/>
                  <a:cs typeface="Arial" panose="020B0604020202020204" pitchFamily="34" charset="0"/>
                </a:rPr>
                <a:t>Back</a:t>
              </a:r>
            </a:p>
          </p:txBody>
        </p:sp>
        <p:sp>
          <p:nvSpPr>
            <p:cNvPr id="92" name="TextBox 91">
              <a:extLst>
                <a:ext uri="{FF2B5EF4-FFF2-40B4-BE49-F238E27FC236}">
                  <a16:creationId xmlns:a16="http://schemas.microsoft.com/office/drawing/2014/main" id="{DCE9C8A5-5723-4C0B-BEB9-326903EFC5FC}"/>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1200" dirty="0">
                  <a:solidFill>
                    <a:schemeClr val="tx1">
                      <a:lumMod val="75000"/>
                      <a:lumOff val="25000"/>
                    </a:schemeClr>
                  </a:solidFill>
                  <a:latin typeface="Arial" panose="020B0604020202020204" pitchFamily="34" charset="0"/>
                  <a:cs typeface="Arial" panose="020B0604020202020204" pitchFamily="34" charset="0"/>
                </a:rPr>
                <a:t>San Francisco</a:t>
              </a:r>
            </a:p>
          </p:txBody>
        </p:sp>
        <p:sp>
          <p:nvSpPr>
            <p:cNvPr id="93" name="TextBox 92">
              <a:extLst>
                <a:ext uri="{FF2B5EF4-FFF2-40B4-BE49-F238E27FC236}">
                  <a16:creationId xmlns:a16="http://schemas.microsoft.com/office/drawing/2014/main" id="{5721F055-58C5-40C4-A30F-6142A6F216AC}"/>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1200" dirty="0">
                  <a:solidFill>
                    <a:schemeClr val="accent1"/>
                  </a:solidFill>
                  <a:latin typeface="Arial" panose="020B0604020202020204" pitchFamily="34" charset="0"/>
                  <a:cs typeface="Arial" panose="020B0604020202020204" pitchFamily="34" charset="0"/>
                </a:rPr>
                <a:t>Done</a:t>
              </a:r>
            </a:p>
          </p:txBody>
        </p:sp>
        <p:sp>
          <p:nvSpPr>
            <p:cNvPr id="94" name="TextBox 93">
              <a:extLst>
                <a:ext uri="{FF2B5EF4-FFF2-40B4-BE49-F238E27FC236}">
                  <a16:creationId xmlns:a16="http://schemas.microsoft.com/office/drawing/2014/main" id="{725A8587-FED6-45C9-AAE0-6C04903B5AB0}"/>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10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95" name="Group 94">
            <a:extLst>
              <a:ext uri="{FF2B5EF4-FFF2-40B4-BE49-F238E27FC236}">
                <a16:creationId xmlns:a16="http://schemas.microsoft.com/office/drawing/2014/main" id="{9971AFC6-F31A-4049-A704-D55D7AB6462C}"/>
              </a:ext>
            </a:extLst>
          </p:cNvPr>
          <p:cNvGrpSpPr>
            <a:grpSpLocks noChangeAspect="1"/>
          </p:cNvGrpSpPr>
          <p:nvPr/>
        </p:nvGrpSpPr>
        <p:grpSpPr>
          <a:xfrm>
            <a:off x="4275587" y="2030333"/>
            <a:ext cx="3706730" cy="222347"/>
            <a:chOff x="3401285" y="1638940"/>
            <a:chExt cx="2278800" cy="136694"/>
          </a:xfrm>
        </p:grpSpPr>
        <p:sp>
          <p:nvSpPr>
            <p:cNvPr id="96" name="Rectangle 95">
              <a:extLst>
                <a:ext uri="{FF2B5EF4-FFF2-40B4-BE49-F238E27FC236}">
                  <a16:creationId xmlns:a16="http://schemas.microsoft.com/office/drawing/2014/main" id="{19CF4477-EF08-421C-8FBE-ACD5BD7DA11A}"/>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00"/>
            </a:p>
          </p:txBody>
        </p:sp>
        <p:grpSp>
          <p:nvGrpSpPr>
            <p:cNvPr id="97" name="Group 96">
              <a:extLst>
                <a:ext uri="{FF2B5EF4-FFF2-40B4-BE49-F238E27FC236}">
                  <a16:creationId xmlns:a16="http://schemas.microsoft.com/office/drawing/2014/main" id="{4EEC2A79-7B66-42DC-A64D-CA895E741027}"/>
                </a:ext>
              </a:extLst>
            </p:cNvPr>
            <p:cNvGrpSpPr/>
            <p:nvPr/>
          </p:nvGrpSpPr>
          <p:grpSpPr>
            <a:xfrm>
              <a:off x="3443950" y="1688944"/>
              <a:ext cx="200583" cy="31962"/>
              <a:chOff x="3443950" y="1878814"/>
              <a:chExt cx="200583" cy="31962"/>
            </a:xfrm>
          </p:grpSpPr>
          <p:sp>
            <p:nvSpPr>
              <p:cNvPr id="103" name="Oval 102">
                <a:extLst>
                  <a:ext uri="{FF2B5EF4-FFF2-40B4-BE49-F238E27FC236}">
                    <a16:creationId xmlns:a16="http://schemas.microsoft.com/office/drawing/2014/main" id="{98E4BD1C-88D1-47AE-B89E-E410E2EE374F}"/>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3600"/>
              </a:p>
            </p:txBody>
          </p:sp>
          <p:sp>
            <p:nvSpPr>
              <p:cNvPr id="104" name="Oval 103">
                <a:extLst>
                  <a:ext uri="{FF2B5EF4-FFF2-40B4-BE49-F238E27FC236}">
                    <a16:creationId xmlns:a16="http://schemas.microsoft.com/office/drawing/2014/main" id="{59B2563E-452C-49B9-BFAE-1BF70348E430}"/>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3600"/>
              </a:p>
            </p:txBody>
          </p:sp>
          <p:sp>
            <p:nvSpPr>
              <p:cNvPr id="105" name="Oval 104">
                <a:extLst>
                  <a:ext uri="{FF2B5EF4-FFF2-40B4-BE49-F238E27FC236}">
                    <a16:creationId xmlns:a16="http://schemas.microsoft.com/office/drawing/2014/main" id="{F71E0A99-0233-4AB4-9551-30E2AAD1F2C3}"/>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3600"/>
              </a:p>
            </p:txBody>
          </p:sp>
          <p:sp>
            <p:nvSpPr>
              <p:cNvPr id="106" name="Oval 105">
                <a:extLst>
                  <a:ext uri="{FF2B5EF4-FFF2-40B4-BE49-F238E27FC236}">
                    <a16:creationId xmlns:a16="http://schemas.microsoft.com/office/drawing/2014/main" id="{F3CD5DF8-4083-4CA1-9424-03FA7F24C473}"/>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3600"/>
              </a:p>
            </p:txBody>
          </p:sp>
          <p:sp>
            <p:nvSpPr>
              <p:cNvPr id="107" name="Oval 106">
                <a:extLst>
                  <a:ext uri="{FF2B5EF4-FFF2-40B4-BE49-F238E27FC236}">
                    <a16:creationId xmlns:a16="http://schemas.microsoft.com/office/drawing/2014/main" id="{FD632CDD-3D61-4020-9C90-A00EABE2BCA8}"/>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3600"/>
              </a:p>
            </p:txBody>
          </p:sp>
        </p:grpSp>
        <p:sp>
          <p:nvSpPr>
            <p:cNvPr id="98" name="TextBox 97">
              <a:extLst>
                <a:ext uri="{FF2B5EF4-FFF2-40B4-BE49-F238E27FC236}">
                  <a16:creationId xmlns:a16="http://schemas.microsoft.com/office/drawing/2014/main" id="{6156E1D6-BEE6-4450-A9B7-30F19CBA34BD}"/>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10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99" name="TextBox 98">
              <a:extLst>
                <a:ext uri="{FF2B5EF4-FFF2-40B4-BE49-F238E27FC236}">
                  <a16:creationId xmlns:a16="http://schemas.microsoft.com/office/drawing/2014/main" id="{E089B0AC-7339-4CDA-97C4-DAA0D65D5838}"/>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10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100" name="TextBox 99">
              <a:extLst>
                <a:ext uri="{FF2B5EF4-FFF2-40B4-BE49-F238E27FC236}">
                  <a16:creationId xmlns:a16="http://schemas.microsoft.com/office/drawing/2014/main" id="{AD86FC03-1F24-41DB-9E9C-8F6F107AE033}"/>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10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101" name="Graphic 100">
              <a:extLst>
                <a:ext uri="{FF2B5EF4-FFF2-40B4-BE49-F238E27FC236}">
                  <a16:creationId xmlns:a16="http://schemas.microsoft.com/office/drawing/2014/main" id="{E646EE82-15C4-45BD-9BA4-9F289E14CC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512540" y="1671947"/>
              <a:ext cx="135682" cy="65956"/>
            </a:xfrm>
            <a:prstGeom prst="rect">
              <a:avLst/>
            </a:prstGeom>
          </p:spPr>
        </p:pic>
        <p:pic>
          <p:nvPicPr>
            <p:cNvPr id="102" name="Graphic 101">
              <a:extLst>
                <a:ext uri="{FF2B5EF4-FFF2-40B4-BE49-F238E27FC236}">
                  <a16:creationId xmlns:a16="http://schemas.microsoft.com/office/drawing/2014/main" id="{91313CA0-58B6-4600-A26C-AC43F33E7CA5}"/>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884005" y="1683972"/>
              <a:ext cx="57027" cy="46435"/>
            </a:xfrm>
            <a:prstGeom prst="rect">
              <a:avLst/>
            </a:prstGeom>
          </p:spPr>
        </p:pic>
      </p:grpSp>
    </p:spTree>
    <p:extLst>
      <p:ext uri="{BB962C8B-B14F-4D97-AF65-F5344CB8AC3E}">
        <p14:creationId xmlns:p14="http://schemas.microsoft.com/office/powerpoint/2010/main" val="1560849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C7A4-56F2-4DC0-9D10-EED27C7F6906}"/>
              </a:ext>
            </a:extLst>
          </p:cNvPr>
          <p:cNvSpPr>
            <a:spLocks noGrp="1"/>
          </p:cNvSpPr>
          <p:nvPr>
            <p:ph type="title"/>
          </p:nvPr>
        </p:nvSpPr>
        <p:spPr/>
        <p:txBody>
          <a:bodyPr/>
          <a:lstStyle/>
          <a:p>
            <a:r>
              <a:rPr lang="en-ZA"/>
              <a:t>Sign In / Sign Up</a:t>
            </a:r>
            <a:endParaRPr lang="en-ZA" dirty="0"/>
          </a:p>
        </p:txBody>
      </p:sp>
      <p:sp>
        <p:nvSpPr>
          <p:cNvPr id="4" name="Date Placeholder 3">
            <a:extLst>
              <a:ext uri="{FF2B5EF4-FFF2-40B4-BE49-F238E27FC236}">
                <a16:creationId xmlns:a16="http://schemas.microsoft.com/office/drawing/2014/main" id="{462D0975-AA6A-4E7D-AB6D-DE44D6423C92}"/>
              </a:ext>
            </a:extLst>
          </p:cNvPr>
          <p:cNvSpPr>
            <a:spLocks noGrp="1"/>
          </p:cNvSpPr>
          <p:nvPr>
            <p:ph type="dt" sz="half" idx="10"/>
          </p:nvPr>
        </p:nvSpPr>
        <p:spPr/>
        <p:txBody>
          <a:bodyPr/>
          <a:lstStyle/>
          <a:p>
            <a:fld id="{6CAD3026-223C-41B1-A5EA-ACC479E8FE54}" type="datetime2">
              <a:rPr lang="en-US" smtClean="0"/>
              <a:pPr/>
              <a:t>Friday, August 7, 2020</a:t>
            </a:fld>
            <a:endParaRPr lang="en-ZA"/>
          </a:p>
        </p:txBody>
      </p:sp>
      <p:sp>
        <p:nvSpPr>
          <p:cNvPr id="5" name="Footer Placeholder 4">
            <a:extLst>
              <a:ext uri="{FF2B5EF4-FFF2-40B4-BE49-F238E27FC236}">
                <a16:creationId xmlns:a16="http://schemas.microsoft.com/office/drawing/2014/main" id="{88B6AF0E-AA1A-4E88-86C8-0F387DF6DA55}"/>
              </a:ext>
            </a:extLst>
          </p:cNvPr>
          <p:cNvSpPr>
            <a:spLocks noGrp="1"/>
          </p:cNvSpPr>
          <p:nvPr>
            <p:ph type="ftr" sz="quarter" idx="11"/>
          </p:nvPr>
        </p:nvSpPr>
        <p:spPr/>
        <p:txBody>
          <a:bodyPr/>
          <a:lstStyle/>
          <a:p>
            <a:r>
              <a:rPr lang="en-ZA"/>
              <a:t>© Copyright 2018 - Your Company Name</a:t>
            </a:r>
          </a:p>
        </p:txBody>
      </p:sp>
      <p:sp>
        <p:nvSpPr>
          <p:cNvPr id="6" name="Slide Number Placeholder 5">
            <a:extLst>
              <a:ext uri="{FF2B5EF4-FFF2-40B4-BE49-F238E27FC236}">
                <a16:creationId xmlns:a16="http://schemas.microsoft.com/office/drawing/2014/main" id="{3B499ADD-A477-4540-A9C5-4C4F4C963E86}"/>
              </a:ext>
            </a:extLst>
          </p:cNvPr>
          <p:cNvSpPr>
            <a:spLocks noGrp="1"/>
          </p:cNvSpPr>
          <p:nvPr>
            <p:ph type="sldNum" sz="quarter" idx="12"/>
          </p:nvPr>
        </p:nvSpPr>
        <p:spPr/>
        <p:txBody>
          <a:bodyPr/>
          <a:lstStyle/>
          <a:p>
            <a:fld id="{119C1C8F-6A95-45BD-92A4-38A328F64724}" type="slidenum">
              <a:rPr lang="en-ZA" smtClean="0"/>
              <a:pPr/>
              <a:t>15</a:t>
            </a:fld>
            <a:endParaRPr lang="en-ZA"/>
          </a:p>
        </p:txBody>
      </p:sp>
      <p:sp>
        <p:nvSpPr>
          <p:cNvPr id="26" name="Content Placeholder 33">
            <a:extLst>
              <a:ext uri="{FF2B5EF4-FFF2-40B4-BE49-F238E27FC236}">
                <a16:creationId xmlns:a16="http://schemas.microsoft.com/office/drawing/2014/main" id="{63EA2448-40CC-4910-BC65-F3964AD345EE}"/>
              </a:ext>
            </a:extLst>
          </p:cNvPr>
          <p:cNvSpPr txBox="1">
            <a:spLocks/>
          </p:cNvSpPr>
          <p:nvPr/>
        </p:nvSpPr>
        <p:spPr>
          <a:xfrm>
            <a:off x="2045588" y="4438813"/>
            <a:ext cx="1585155" cy="344126"/>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dirty="0"/>
              <a:t>Leverage agile frameworks to provide </a:t>
            </a:r>
          </a:p>
        </p:txBody>
      </p:sp>
      <p:grpSp>
        <p:nvGrpSpPr>
          <p:cNvPr id="33" name="Group 32">
            <a:extLst>
              <a:ext uri="{FF2B5EF4-FFF2-40B4-BE49-F238E27FC236}">
                <a16:creationId xmlns:a16="http://schemas.microsoft.com/office/drawing/2014/main" id="{A2DE2580-2213-498C-B1D5-2C56880CA76A}"/>
              </a:ext>
            </a:extLst>
          </p:cNvPr>
          <p:cNvGrpSpPr/>
          <p:nvPr/>
        </p:nvGrpSpPr>
        <p:grpSpPr>
          <a:xfrm>
            <a:off x="7113189" y="2488685"/>
            <a:ext cx="1244192" cy="453701"/>
            <a:chOff x="5556950" y="4250241"/>
            <a:chExt cx="1244192" cy="453701"/>
          </a:xfrm>
        </p:grpSpPr>
        <p:sp>
          <p:nvSpPr>
            <p:cNvPr id="34" name="Freeform 31">
              <a:extLst>
                <a:ext uri="{FF2B5EF4-FFF2-40B4-BE49-F238E27FC236}">
                  <a16:creationId xmlns:a16="http://schemas.microsoft.com/office/drawing/2014/main" id="{F992426E-525E-4066-A0DB-2FC6AD4B5DDB}"/>
                </a:ext>
              </a:extLst>
            </p:cNvPr>
            <p:cNvSpPr/>
            <p:nvPr/>
          </p:nvSpPr>
          <p:spPr>
            <a:xfrm flipH="1">
              <a:off x="5556950" y="4250241"/>
              <a:ext cx="1040322" cy="32938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1691762"/>
                <a:gd name="connsiteY0" fmla="*/ 666200 h 666200"/>
                <a:gd name="connsiteX1" fmla="*/ 178963 w 1691762"/>
                <a:gd name="connsiteY1" fmla="*/ 199211 h 666200"/>
                <a:gd name="connsiteX2" fmla="*/ 478610 w 1691762"/>
                <a:gd name="connsiteY2" fmla="*/ 5058 h 666200"/>
                <a:gd name="connsiteX3" fmla="*/ 1691762 w 1691762"/>
                <a:gd name="connsiteY3" fmla="*/ 0 h 666200"/>
                <a:gd name="connsiteX0" fmla="*/ 0 w 1327632"/>
                <a:gd name="connsiteY0" fmla="*/ 661142 h 661142"/>
                <a:gd name="connsiteX1" fmla="*/ 178963 w 1327632"/>
                <a:gd name="connsiteY1" fmla="*/ 194153 h 661142"/>
                <a:gd name="connsiteX2" fmla="*/ 478610 w 1327632"/>
                <a:gd name="connsiteY2" fmla="*/ 0 h 661142"/>
                <a:gd name="connsiteX3" fmla="*/ 1327632 w 1327632"/>
                <a:gd name="connsiteY3" fmla="*/ 1315 h 661142"/>
                <a:gd name="connsiteX0" fmla="*/ 0 w 1634398"/>
                <a:gd name="connsiteY0" fmla="*/ 661142 h 661142"/>
                <a:gd name="connsiteX1" fmla="*/ 178963 w 1634398"/>
                <a:gd name="connsiteY1" fmla="*/ 194153 h 661142"/>
                <a:gd name="connsiteX2" fmla="*/ 478610 w 1634398"/>
                <a:gd name="connsiteY2" fmla="*/ 0 h 661142"/>
                <a:gd name="connsiteX3" fmla="*/ 1634398 w 1634398"/>
                <a:gd name="connsiteY3" fmla="*/ 1315 h 661142"/>
              </a:gdLst>
              <a:ahLst/>
              <a:cxnLst>
                <a:cxn ang="0">
                  <a:pos x="connsiteX0" y="connsiteY0"/>
                </a:cxn>
                <a:cxn ang="0">
                  <a:pos x="connsiteX1" y="connsiteY1"/>
                </a:cxn>
                <a:cxn ang="0">
                  <a:pos x="connsiteX2" y="connsiteY2"/>
                </a:cxn>
                <a:cxn ang="0">
                  <a:pos x="connsiteX3" y="connsiteY3"/>
                </a:cxn>
              </a:cxnLst>
              <a:rect l="l" t="t" r="r" b="b"/>
              <a:pathLst>
                <a:path w="1634398" h="661142">
                  <a:moveTo>
                    <a:pt x="0" y="661142"/>
                  </a:moveTo>
                  <a:cubicBezTo>
                    <a:pt x="53975" y="516954"/>
                    <a:pt x="124988" y="338341"/>
                    <a:pt x="178963" y="194153"/>
                  </a:cubicBezTo>
                  <a:cubicBezTo>
                    <a:pt x="255163" y="1985"/>
                    <a:pt x="360260" y="0"/>
                    <a:pt x="478610" y="0"/>
                  </a:cubicBezTo>
                  <a:lnTo>
                    <a:pt x="1634398" y="1315"/>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35" name="Freeform 30">
              <a:extLst>
                <a:ext uri="{FF2B5EF4-FFF2-40B4-BE49-F238E27FC236}">
                  <a16:creationId xmlns:a16="http://schemas.microsoft.com/office/drawing/2014/main" id="{3900561B-3C9F-42EB-9A5C-997482EF866E}"/>
                </a:ext>
              </a:extLst>
            </p:cNvPr>
            <p:cNvSpPr/>
            <p:nvPr/>
          </p:nvSpPr>
          <p:spPr>
            <a:xfrm rot="10800000" flipH="1">
              <a:off x="6563190" y="4514372"/>
              <a:ext cx="237952" cy="18957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628078"/>
                <a:gd name="connsiteY0" fmla="*/ 380503 h 380503"/>
                <a:gd name="connsiteX1" fmla="*/ 77028 w 628078"/>
                <a:gd name="connsiteY1" fmla="*/ 176142 h 380503"/>
                <a:gd name="connsiteX2" fmla="*/ 373835 w 628078"/>
                <a:gd name="connsiteY2" fmla="*/ 348 h 380503"/>
                <a:gd name="connsiteX3" fmla="*/ 628078 w 628078"/>
                <a:gd name="connsiteY3" fmla="*/ 35702 h 380503"/>
                <a:gd name="connsiteX0" fmla="*/ 0 w 724861"/>
                <a:gd name="connsiteY0" fmla="*/ 380503 h 380503"/>
                <a:gd name="connsiteX1" fmla="*/ 77028 w 724861"/>
                <a:gd name="connsiteY1" fmla="*/ 176142 h 380503"/>
                <a:gd name="connsiteX2" fmla="*/ 373835 w 724861"/>
                <a:gd name="connsiteY2" fmla="*/ 348 h 380503"/>
                <a:gd name="connsiteX3" fmla="*/ 628078 w 724861"/>
                <a:gd name="connsiteY3" fmla="*/ 35702 h 380503"/>
                <a:gd name="connsiteX0" fmla="*/ 0 w 679854"/>
                <a:gd name="connsiteY0" fmla="*/ 387817 h 387817"/>
                <a:gd name="connsiteX1" fmla="*/ 77028 w 679854"/>
                <a:gd name="connsiteY1" fmla="*/ 183456 h 387817"/>
                <a:gd name="connsiteX2" fmla="*/ 373835 w 679854"/>
                <a:gd name="connsiteY2" fmla="*/ 7662 h 387817"/>
                <a:gd name="connsiteX3" fmla="*/ 508364 w 679854"/>
                <a:gd name="connsiteY3" fmla="*/ 0 h 387817"/>
                <a:gd name="connsiteX0" fmla="*/ 0 w 508364"/>
                <a:gd name="connsiteY0" fmla="*/ 387817 h 387817"/>
                <a:gd name="connsiteX1" fmla="*/ 77028 w 508364"/>
                <a:gd name="connsiteY1" fmla="*/ 183456 h 387817"/>
                <a:gd name="connsiteX2" fmla="*/ 373835 w 508364"/>
                <a:gd name="connsiteY2" fmla="*/ 7662 h 387817"/>
                <a:gd name="connsiteX3" fmla="*/ 508364 w 508364"/>
                <a:gd name="connsiteY3" fmla="*/ 0 h 387817"/>
                <a:gd name="connsiteX0" fmla="*/ 0 w 508834"/>
                <a:gd name="connsiteY0" fmla="*/ 387976 h 387976"/>
                <a:gd name="connsiteX1" fmla="*/ 77028 w 508834"/>
                <a:gd name="connsiteY1" fmla="*/ 183615 h 387976"/>
                <a:gd name="connsiteX2" fmla="*/ 373835 w 508834"/>
                <a:gd name="connsiteY2" fmla="*/ 7821 h 387976"/>
                <a:gd name="connsiteX3" fmla="*/ 508364 w 508834"/>
                <a:gd name="connsiteY3" fmla="*/ 159 h 387976"/>
                <a:gd name="connsiteX0" fmla="*/ 0 w 423469"/>
                <a:gd name="connsiteY0" fmla="*/ 380503 h 380503"/>
                <a:gd name="connsiteX1" fmla="*/ 77028 w 423469"/>
                <a:gd name="connsiteY1" fmla="*/ 176142 h 380503"/>
                <a:gd name="connsiteX2" fmla="*/ 373835 w 423469"/>
                <a:gd name="connsiteY2" fmla="*/ 348 h 380503"/>
                <a:gd name="connsiteX3" fmla="*/ 422319 w 423469"/>
                <a:gd name="connsiteY3" fmla="*/ 2244 h 380503"/>
                <a:gd name="connsiteX0" fmla="*/ 0 w 373835"/>
                <a:gd name="connsiteY0" fmla="*/ 380503 h 380503"/>
                <a:gd name="connsiteX1" fmla="*/ 77028 w 373835"/>
                <a:gd name="connsiteY1" fmla="*/ 176142 h 380503"/>
                <a:gd name="connsiteX2" fmla="*/ 373835 w 373835"/>
                <a:gd name="connsiteY2" fmla="*/ 348 h 380503"/>
              </a:gdLst>
              <a:ahLst/>
              <a:cxnLst>
                <a:cxn ang="0">
                  <a:pos x="connsiteX0" y="connsiteY0"/>
                </a:cxn>
                <a:cxn ang="0">
                  <a:pos x="connsiteX1" y="connsiteY1"/>
                </a:cxn>
                <a:cxn ang="0">
                  <a:pos x="connsiteX2" y="connsiteY2"/>
                </a:cxn>
              </a:cxnLst>
              <a:rect l="l" t="t" r="r" b="b"/>
              <a:pathLst>
                <a:path w="373835" h="380503">
                  <a:moveTo>
                    <a:pt x="0" y="380503"/>
                  </a:moveTo>
                  <a:lnTo>
                    <a:pt x="77028" y="176142"/>
                  </a:lnTo>
                  <a:cubicBezTo>
                    <a:pt x="153228" y="-16026"/>
                    <a:pt x="255485" y="348"/>
                    <a:pt x="373835" y="348"/>
                  </a:cubicBez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sp>
        <p:nvSpPr>
          <p:cNvPr id="36" name="Content Placeholder 33">
            <a:extLst>
              <a:ext uri="{FF2B5EF4-FFF2-40B4-BE49-F238E27FC236}">
                <a16:creationId xmlns:a16="http://schemas.microsoft.com/office/drawing/2014/main" id="{604E7140-70D6-40E5-A31F-DE022FE42B05}"/>
              </a:ext>
            </a:extLst>
          </p:cNvPr>
          <p:cNvSpPr txBox="1">
            <a:spLocks/>
          </p:cNvSpPr>
          <p:nvPr/>
        </p:nvSpPr>
        <p:spPr>
          <a:xfrm>
            <a:off x="8502186" y="2793657"/>
            <a:ext cx="1585155" cy="344126"/>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a:t>Iterative approaches to corporate strategy </a:t>
            </a:r>
          </a:p>
        </p:txBody>
      </p:sp>
      <p:grpSp>
        <p:nvGrpSpPr>
          <p:cNvPr id="43" name="Group 42">
            <a:extLst>
              <a:ext uri="{FF2B5EF4-FFF2-40B4-BE49-F238E27FC236}">
                <a16:creationId xmlns:a16="http://schemas.microsoft.com/office/drawing/2014/main" id="{4BD96EFC-CD04-4FAA-B5E6-AA5D6DF4A78F}"/>
              </a:ext>
            </a:extLst>
          </p:cNvPr>
          <p:cNvGrpSpPr/>
          <p:nvPr/>
        </p:nvGrpSpPr>
        <p:grpSpPr>
          <a:xfrm flipH="1">
            <a:off x="3681081" y="4360681"/>
            <a:ext cx="638467" cy="232821"/>
            <a:chOff x="5556950" y="4250241"/>
            <a:chExt cx="1244192" cy="453701"/>
          </a:xfrm>
        </p:grpSpPr>
        <p:sp>
          <p:nvSpPr>
            <p:cNvPr id="44" name="Freeform 31">
              <a:extLst>
                <a:ext uri="{FF2B5EF4-FFF2-40B4-BE49-F238E27FC236}">
                  <a16:creationId xmlns:a16="http://schemas.microsoft.com/office/drawing/2014/main" id="{ACA02193-BCDA-4006-8D36-2A4A88922980}"/>
                </a:ext>
              </a:extLst>
            </p:cNvPr>
            <p:cNvSpPr/>
            <p:nvPr/>
          </p:nvSpPr>
          <p:spPr>
            <a:xfrm flipH="1">
              <a:off x="5556950" y="4250241"/>
              <a:ext cx="1040322" cy="32938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1691762"/>
                <a:gd name="connsiteY0" fmla="*/ 666200 h 666200"/>
                <a:gd name="connsiteX1" fmla="*/ 178963 w 1691762"/>
                <a:gd name="connsiteY1" fmla="*/ 199211 h 666200"/>
                <a:gd name="connsiteX2" fmla="*/ 478610 w 1691762"/>
                <a:gd name="connsiteY2" fmla="*/ 5058 h 666200"/>
                <a:gd name="connsiteX3" fmla="*/ 1691762 w 1691762"/>
                <a:gd name="connsiteY3" fmla="*/ 0 h 666200"/>
                <a:gd name="connsiteX0" fmla="*/ 0 w 1327632"/>
                <a:gd name="connsiteY0" fmla="*/ 661142 h 661142"/>
                <a:gd name="connsiteX1" fmla="*/ 178963 w 1327632"/>
                <a:gd name="connsiteY1" fmla="*/ 194153 h 661142"/>
                <a:gd name="connsiteX2" fmla="*/ 478610 w 1327632"/>
                <a:gd name="connsiteY2" fmla="*/ 0 h 661142"/>
                <a:gd name="connsiteX3" fmla="*/ 1327632 w 1327632"/>
                <a:gd name="connsiteY3" fmla="*/ 1315 h 661142"/>
                <a:gd name="connsiteX0" fmla="*/ 0 w 1634398"/>
                <a:gd name="connsiteY0" fmla="*/ 661142 h 661142"/>
                <a:gd name="connsiteX1" fmla="*/ 178963 w 1634398"/>
                <a:gd name="connsiteY1" fmla="*/ 194153 h 661142"/>
                <a:gd name="connsiteX2" fmla="*/ 478610 w 1634398"/>
                <a:gd name="connsiteY2" fmla="*/ 0 h 661142"/>
                <a:gd name="connsiteX3" fmla="*/ 1634398 w 1634398"/>
                <a:gd name="connsiteY3" fmla="*/ 1315 h 661142"/>
              </a:gdLst>
              <a:ahLst/>
              <a:cxnLst>
                <a:cxn ang="0">
                  <a:pos x="connsiteX0" y="connsiteY0"/>
                </a:cxn>
                <a:cxn ang="0">
                  <a:pos x="connsiteX1" y="connsiteY1"/>
                </a:cxn>
                <a:cxn ang="0">
                  <a:pos x="connsiteX2" y="connsiteY2"/>
                </a:cxn>
                <a:cxn ang="0">
                  <a:pos x="connsiteX3" y="connsiteY3"/>
                </a:cxn>
              </a:cxnLst>
              <a:rect l="l" t="t" r="r" b="b"/>
              <a:pathLst>
                <a:path w="1634398" h="661142">
                  <a:moveTo>
                    <a:pt x="0" y="661142"/>
                  </a:moveTo>
                  <a:cubicBezTo>
                    <a:pt x="53975" y="516954"/>
                    <a:pt x="124988" y="338341"/>
                    <a:pt x="178963" y="194153"/>
                  </a:cubicBezTo>
                  <a:cubicBezTo>
                    <a:pt x="255163" y="1985"/>
                    <a:pt x="360260" y="0"/>
                    <a:pt x="478610" y="0"/>
                  </a:cubicBezTo>
                  <a:lnTo>
                    <a:pt x="1634398" y="1315"/>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45" name="Freeform 30">
              <a:extLst>
                <a:ext uri="{FF2B5EF4-FFF2-40B4-BE49-F238E27FC236}">
                  <a16:creationId xmlns:a16="http://schemas.microsoft.com/office/drawing/2014/main" id="{1FCBB4E9-C01E-466B-A86A-54D39896CE26}"/>
                </a:ext>
              </a:extLst>
            </p:cNvPr>
            <p:cNvSpPr/>
            <p:nvPr/>
          </p:nvSpPr>
          <p:spPr>
            <a:xfrm rot="10800000" flipH="1">
              <a:off x="6563190" y="4514372"/>
              <a:ext cx="237952" cy="18957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628078"/>
                <a:gd name="connsiteY0" fmla="*/ 380503 h 380503"/>
                <a:gd name="connsiteX1" fmla="*/ 77028 w 628078"/>
                <a:gd name="connsiteY1" fmla="*/ 176142 h 380503"/>
                <a:gd name="connsiteX2" fmla="*/ 373835 w 628078"/>
                <a:gd name="connsiteY2" fmla="*/ 348 h 380503"/>
                <a:gd name="connsiteX3" fmla="*/ 628078 w 628078"/>
                <a:gd name="connsiteY3" fmla="*/ 35702 h 380503"/>
                <a:gd name="connsiteX0" fmla="*/ 0 w 724861"/>
                <a:gd name="connsiteY0" fmla="*/ 380503 h 380503"/>
                <a:gd name="connsiteX1" fmla="*/ 77028 w 724861"/>
                <a:gd name="connsiteY1" fmla="*/ 176142 h 380503"/>
                <a:gd name="connsiteX2" fmla="*/ 373835 w 724861"/>
                <a:gd name="connsiteY2" fmla="*/ 348 h 380503"/>
                <a:gd name="connsiteX3" fmla="*/ 628078 w 724861"/>
                <a:gd name="connsiteY3" fmla="*/ 35702 h 380503"/>
                <a:gd name="connsiteX0" fmla="*/ 0 w 679854"/>
                <a:gd name="connsiteY0" fmla="*/ 387817 h 387817"/>
                <a:gd name="connsiteX1" fmla="*/ 77028 w 679854"/>
                <a:gd name="connsiteY1" fmla="*/ 183456 h 387817"/>
                <a:gd name="connsiteX2" fmla="*/ 373835 w 679854"/>
                <a:gd name="connsiteY2" fmla="*/ 7662 h 387817"/>
                <a:gd name="connsiteX3" fmla="*/ 508364 w 679854"/>
                <a:gd name="connsiteY3" fmla="*/ 0 h 387817"/>
                <a:gd name="connsiteX0" fmla="*/ 0 w 508364"/>
                <a:gd name="connsiteY0" fmla="*/ 387817 h 387817"/>
                <a:gd name="connsiteX1" fmla="*/ 77028 w 508364"/>
                <a:gd name="connsiteY1" fmla="*/ 183456 h 387817"/>
                <a:gd name="connsiteX2" fmla="*/ 373835 w 508364"/>
                <a:gd name="connsiteY2" fmla="*/ 7662 h 387817"/>
                <a:gd name="connsiteX3" fmla="*/ 508364 w 508364"/>
                <a:gd name="connsiteY3" fmla="*/ 0 h 387817"/>
                <a:gd name="connsiteX0" fmla="*/ 0 w 508834"/>
                <a:gd name="connsiteY0" fmla="*/ 387976 h 387976"/>
                <a:gd name="connsiteX1" fmla="*/ 77028 w 508834"/>
                <a:gd name="connsiteY1" fmla="*/ 183615 h 387976"/>
                <a:gd name="connsiteX2" fmla="*/ 373835 w 508834"/>
                <a:gd name="connsiteY2" fmla="*/ 7821 h 387976"/>
                <a:gd name="connsiteX3" fmla="*/ 508364 w 508834"/>
                <a:gd name="connsiteY3" fmla="*/ 159 h 387976"/>
                <a:gd name="connsiteX0" fmla="*/ 0 w 423469"/>
                <a:gd name="connsiteY0" fmla="*/ 380503 h 380503"/>
                <a:gd name="connsiteX1" fmla="*/ 77028 w 423469"/>
                <a:gd name="connsiteY1" fmla="*/ 176142 h 380503"/>
                <a:gd name="connsiteX2" fmla="*/ 373835 w 423469"/>
                <a:gd name="connsiteY2" fmla="*/ 348 h 380503"/>
                <a:gd name="connsiteX3" fmla="*/ 422319 w 423469"/>
                <a:gd name="connsiteY3" fmla="*/ 2244 h 380503"/>
                <a:gd name="connsiteX0" fmla="*/ 0 w 373835"/>
                <a:gd name="connsiteY0" fmla="*/ 380503 h 380503"/>
                <a:gd name="connsiteX1" fmla="*/ 77028 w 373835"/>
                <a:gd name="connsiteY1" fmla="*/ 176142 h 380503"/>
                <a:gd name="connsiteX2" fmla="*/ 373835 w 373835"/>
                <a:gd name="connsiteY2" fmla="*/ 348 h 380503"/>
              </a:gdLst>
              <a:ahLst/>
              <a:cxnLst>
                <a:cxn ang="0">
                  <a:pos x="connsiteX0" y="connsiteY0"/>
                </a:cxn>
                <a:cxn ang="0">
                  <a:pos x="connsiteX1" y="connsiteY1"/>
                </a:cxn>
                <a:cxn ang="0">
                  <a:pos x="connsiteX2" y="connsiteY2"/>
                </a:cxn>
              </a:cxnLst>
              <a:rect l="l" t="t" r="r" b="b"/>
              <a:pathLst>
                <a:path w="373835" h="380503">
                  <a:moveTo>
                    <a:pt x="0" y="380503"/>
                  </a:moveTo>
                  <a:lnTo>
                    <a:pt x="77028" y="176142"/>
                  </a:lnTo>
                  <a:cubicBezTo>
                    <a:pt x="153228" y="-16026"/>
                    <a:pt x="255485" y="348"/>
                    <a:pt x="373835" y="348"/>
                  </a:cubicBez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91" name="Group 90">
            <a:extLst>
              <a:ext uri="{FF2B5EF4-FFF2-40B4-BE49-F238E27FC236}">
                <a16:creationId xmlns:a16="http://schemas.microsoft.com/office/drawing/2014/main" id="{5E51BA6F-1196-43B7-AF9E-69D632422B22}"/>
              </a:ext>
            </a:extLst>
          </p:cNvPr>
          <p:cNvGrpSpPr/>
          <p:nvPr/>
        </p:nvGrpSpPr>
        <p:grpSpPr>
          <a:xfrm>
            <a:off x="4325770" y="3011359"/>
            <a:ext cx="3563935" cy="775869"/>
            <a:chOff x="3455194" y="3140095"/>
            <a:chExt cx="2169319" cy="472261"/>
          </a:xfrm>
        </p:grpSpPr>
        <p:sp>
          <p:nvSpPr>
            <p:cNvPr id="92" name="Rectangle: Rounded Corners 91">
              <a:extLst>
                <a:ext uri="{FF2B5EF4-FFF2-40B4-BE49-F238E27FC236}">
                  <a16:creationId xmlns:a16="http://schemas.microsoft.com/office/drawing/2014/main" id="{A06147EF-EDB1-496F-BC0E-C7102A49F090}"/>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3600"/>
            </a:p>
          </p:txBody>
        </p:sp>
        <p:sp>
          <p:nvSpPr>
            <p:cNvPr id="93" name="TextBox 92">
              <a:extLst>
                <a:ext uri="{FF2B5EF4-FFF2-40B4-BE49-F238E27FC236}">
                  <a16:creationId xmlns:a16="http://schemas.microsoft.com/office/drawing/2014/main" id="{ED4D3291-A018-4954-A3D7-0C61BBA2034B}"/>
                </a:ext>
              </a:extLst>
            </p:cNvPr>
            <p:cNvSpPr txBox="1"/>
            <p:nvPr/>
          </p:nvSpPr>
          <p:spPr>
            <a:xfrm>
              <a:off x="3490913" y="3140095"/>
              <a:ext cx="1185862" cy="131138"/>
            </a:xfrm>
            <a:prstGeom prst="rect">
              <a:avLst/>
            </a:prstGeom>
            <a:noFill/>
          </p:spPr>
          <p:txBody>
            <a:bodyPr wrap="square" lIns="0" tIns="0" rIns="0" bIns="0" rtlCol="0">
              <a:spAutoFit/>
            </a:bodyPr>
            <a:lstStyle/>
            <a:p>
              <a:r>
                <a:rPr lang="en-ZA" sz="1400" dirty="0">
                  <a:solidFill>
                    <a:schemeClr val="tx1">
                      <a:lumMod val="75000"/>
                      <a:lumOff val="25000"/>
                    </a:schemeClr>
                  </a:solidFill>
                </a:rPr>
                <a:t>Email</a:t>
              </a:r>
            </a:p>
          </p:txBody>
        </p:sp>
        <p:sp>
          <p:nvSpPr>
            <p:cNvPr id="94" name="TextBox 93">
              <a:extLst>
                <a:ext uri="{FF2B5EF4-FFF2-40B4-BE49-F238E27FC236}">
                  <a16:creationId xmlns:a16="http://schemas.microsoft.com/office/drawing/2014/main" id="{6ABD487F-EE3B-416D-BE23-E72D3E287842}"/>
                </a:ext>
              </a:extLst>
            </p:cNvPr>
            <p:cNvSpPr txBox="1"/>
            <p:nvPr/>
          </p:nvSpPr>
          <p:spPr>
            <a:xfrm>
              <a:off x="3568486" y="3412137"/>
              <a:ext cx="1185862" cy="131138"/>
            </a:xfrm>
            <a:prstGeom prst="rect">
              <a:avLst/>
            </a:prstGeom>
            <a:noFill/>
          </p:spPr>
          <p:txBody>
            <a:bodyPr wrap="square" lIns="0" tIns="0" rIns="0" bIns="0" rtlCol="0">
              <a:spAutoFit/>
            </a:bodyPr>
            <a:lstStyle/>
            <a:p>
              <a:r>
                <a:rPr lang="en-ZA" sz="1400" dirty="0">
                  <a:solidFill>
                    <a:schemeClr val="tx1">
                      <a:lumMod val="25000"/>
                      <a:lumOff val="75000"/>
                    </a:schemeClr>
                  </a:solidFill>
                </a:rPr>
                <a:t>Your Email</a:t>
              </a:r>
            </a:p>
          </p:txBody>
        </p:sp>
      </p:grpSp>
      <p:sp>
        <p:nvSpPr>
          <p:cNvPr id="95" name="Rectangle: Rounded Corners 94">
            <a:extLst>
              <a:ext uri="{FF2B5EF4-FFF2-40B4-BE49-F238E27FC236}">
                <a16:creationId xmlns:a16="http://schemas.microsoft.com/office/drawing/2014/main" id="{E198BA92-868C-4EF6-A2FA-DD120E6D0B96}"/>
              </a:ext>
            </a:extLst>
          </p:cNvPr>
          <p:cNvSpPr/>
          <p:nvPr/>
        </p:nvSpPr>
        <p:spPr>
          <a:xfrm>
            <a:off x="4338844" y="4249250"/>
            <a:ext cx="3563935" cy="430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a:solidFill>
                  <a:schemeClr val="bg1"/>
                </a:solidFill>
              </a:rPr>
              <a:t>Sign In</a:t>
            </a:r>
          </a:p>
        </p:txBody>
      </p:sp>
      <p:sp>
        <p:nvSpPr>
          <p:cNvPr id="108" name="Rectangle: Rounded Corners 107">
            <a:extLst>
              <a:ext uri="{FF2B5EF4-FFF2-40B4-BE49-F238E27FC236}">
                <a16:creationId xmlns:a16="http://schemas.microsoft.com/office/drawing/2014/main" id="{B8B096EC-68AC-4DE5-968A-7DC9FA095FA0}"/>
              </a:ext>
            </a:extLst>
          </p:cNvPr>
          <p:cNvSpPr/>
          <p:nvPr/>
        </p:nvSpPr>
        <p:spPr>
          <a:xfrm>
            <a:off x="4310583" y="5109239"/>
            <a:ext cx="3563935" cy="43033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a:solidFill>
                  <a:schemeClr val="accent1"/>
                </a:solidFill>
              </a:rPr>
              <a:t>Sign Up</a:t>
            </a:r>
          </a:p>
        </p:txBody>
      </p:sp>
      <p:sp>
        <p:nvSpPr>
          <p:cNvPr id="109" name="Oval 108">
            <a:extLst>
              <a:ext uri="{FF2B5EF4-FFF2-40B4-BE49-F238E27FC236}">
                <a16:creationId xmlns:a16="http://schemas.microsoft.com/office/drawing/2014/main" id="{58F08F00-D0BE-4E1A-8B3B-E184BA09EC01}"/>
              </a:ext>
            </a:extLst>
          </p:cNvPr>
          <p:cNvSpPr/>
          <p:nvPr/>
        </p:nvSpPr>
        <p:spPr>
          <a:xfrm>
            <a:off x="5236474" y="981876"/>
            <a:ext cx="1656025" cy="1656024"/>
          </a:xfrm>
          <a:prstGeom prst="ellipse">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3600"/>
          </a:p>
        </p:txBody>
      </p:sp>
      <p:pic>
        <p:nvPicPr>
          <p:cNvPr id="110" name="Graphic 109">
            <a:extLst>
              <a:ext uri="{FF2B5EF4-FFF2-40B4-BE49-F238E27FC236}">
                <a16:creationId xmlns:a16="http://schemas.microsoft.com/office/drawing/2014/main" id="{C47D6C78-FE97-4C8C-B307-46752AEF08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591702" y="1391920"/>
            <a:ext cx="945569" cy="835939"/>
          </a:xfrm>
          <a:prstGeom prst="rect">
            <a:avLst/>
          </a:prstGeom>
        </p:spPr>
      </p:pic>
      <p:grpSp>
        <p:nvGrpSpPr>
          <p:cNvPr id="29" name="Group 28">
            <a:extLst>
              <a:ext uri="{FF2B5EF4-FFF2-40B4-BE49-F238E27FC236}">
                <a16:creationId xmlns:a16="http://schemas.microsoft.com/office/drawing/2014/main" id="{0B375CAD-1C7F-43C9-9A1F-4022066FD309}"/>
              </a:ext>
            </a:extLst>
          </p:cNvPr>
          <p:cNvGrpSpPr>
            <a:grpSpLocks noChangeAspect="1"/>
          </p:cNvGrpSpPr>
          <p:nvPr/>
        </p:nvGrpSpPr>
        <p:grpSpPr>
          <a:xfrm>
            <a:off x="4249212" y="137190"/>
            <a:ext cx="3706730" cy="435249"/>
            <a:chOff x="3401285" y="2025102"/>
            <a:chExt cx="2278800" cy="267580"/>
          </a:xfrm>
        </p:grpSpPr>
        <p:sp>
          <p:nvSpPr>
            <p:cNvPr id="30" name="Rectangle 29">
              <a:extLst>
                <a:ext uri="{FF2B5EF4-FFF2-40B4-BE49-F238E27FC236}">
                  <a16:creationId xmlns:a16="http://schemas.microsoft.com/office/drawing/2014/main" id="{921AD6DB-95AE-4961-9FF8-B482BEBB7629}"/>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00" dirty="0"/>
            </a:p>
          </p:txBody>
        </p:sp>
        <p:sp>
          <p:nvSpPr>
            <p:cNvPr id="31" name="Freeform: Shape 30">
              <a:extLst>
                <a:ext uri="{FF2B5EF4-FFF2-40B4-BE49-F238E27FC236}">
                  <a16:creationId xmlns:a16="http://schemas.microsoft.com/office/drawing/2014/main" id="{5678A6A2-1608-4ECA-A19D-B9C4F1A69B12}"/>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00"/>
            </a:p>
          </p:txBody>
        </p:sp>
        <p:sp>
          <p:nvSpPr>
            <p:cNvPr id="32" name="TextBox 31">
              <a:extLst>
                <a:ext uri="{FF2B5EF4-FFF2-40B4-BE49-F238E27FC236}">
                  <a16:creationId xmlns:a16="http://schemas.microsoft.com/office/drawing/2014/main" id="{08E13D3D-6150-4B05-B696-AB645970D0F7}"/>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1200" dirty="0">
                  <a:solidFill>
                    <a:schemeClr val="accent1"/>
                  </a:solidFill>
                  <a:latin typeface="Arial" panose="020B0604020202020204" pitchFamily="34" charset="0"/>
                  <a:cs typeface="Arial" panose="020B0604020202020204" pitchFamily="34" charset="0"/>
                </a:rPr>
                <a:t>Back</a:t>
              </a:r>
            </a:p>
          </p:txBody>
        </p:sp>
        <p:sp>
          <p:nvSpPr>
            <p:cNvPr id="37" name="TextBox 36">
              <a:extLst>
                <a:ext uri="{FF2B5EF4-FFF2-40B4-BE49-F238E27FC236}">
                  <a16:creationId xmlns:a16="http://schemas.microsoft.com/office/drawing/2014/main" id="{FC49DF1F-42F7-4F4B-920F-A037C882734B}"/>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1200" dirty="0">
                  <a:solidFill>
                    <a:schemeClr val="tx1">
                      <a:lumMod val="75000"/>
                      <a:lumOff val="25000"/>
                    </a:schemeClr>
                  </a:solidFill>
                  <a:latin typeface="Arial" panose="020B0604020202020204" pitchFamily="34" charset="0"/>
                  <a:cs typeface="Arial" panose="020B0604020202020204" pitchFamily="34" charset="0"/>
                </a:rPr>
                <a:t>San Francisco</a:t>
              </a:r>
            </a:p>
          </p:txBody>
        </p:sp>
        <p:sp>
          <p:nvSpPr>
            <p:cNvPr id="38" name="TextBox 37">
              <a:extLst>
                <a:ext uri="{FF2B5EF4-FFF2-40B4-BE49-F238E27FC236}">
                  <a16:creationId xmlns:a16="http://schemas.microsoft.com/office/drawing/2014/main" id="{78057565-B1FB-43FE-8E6E-1DA0D371734A}"/>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1200" dirty="0">
                  <a:solidFill>
                    <a:schemeClr val="accent1"/>
                  </a:solidFill>
                  <a:latin typeface="Arial" panose="020B0604020202020204" pitchFamily="34" charset="0"/>
                  <a:cs typeface="Arial" panose="020B0604020202020204" pitchFamily="34" charset="0"/>
                </a:rPr>
                <a:t>Done</a:t>
              </a:r>
            </a:p>
          </p:txBody>
        </p:sp>
        <p:sp>
          <p:nvSpPr>
            <p:cNvPr id="39" name="TextBox 38">
              <a:extLst>
                <a:ext uri="{FF2B5EF4-FFF2-40B4-BE49-F238E27FC236}">
                  <a16:creationId xmlns:a16="http://schemas.microsoft.com/office/drawing/2014/main" id="{50EE0819-D121-4D23-B20B-AFB7B29926FC}"/>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10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40" name="Group 39">
            <a:extLst>
              <a:ext uri="{FF2B5EF4-FFF2-40B4-BE49-F238E27FC236}">
                <a16:creationId xmlns:a16="http://schemas.microsoft.com/office/drawing/2014/main" id="{CD8A7CA0-8F03-4567-B436-EF3765915868}"/>
              </a:ext>
            </a:extLst>
          </p:cNvPr>
          <p:cNvGrpSpPr/>
          <p:nvPr/>
        </p:nvGrpSpPr>
        <p:grpSpPr>
          <a:xfrm>
            <a:off x="4283354" y="6236651"/>
            <a:ext cx="3737885" cy="489312"/>
            <a:chOff x="3405028" y="5368562"/>
            <a:chExt cx="2275200" cy="297838"/>
          </a:xfrm>
        </p:grpSpPr>
        <p:sp>
          <p:nvSpPr>
            <p:cNvPr id="41" name="Rectangle 40">
              <a:extLst>
                <a:ext uri="{FF2B5EF4-FFF2-40B4-BE49-F238E27FC236}">
                  <a16:creationId xmlns:a16="http://schemas.microsoft.com/office/drawing/2014/main" id="{8B708C3E-F99C-499F-B22F-E2F07299E71D}"/>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400" dirty="0"/>
            </a:p>
          </p:txBody>
        </p:sp>
        <p:sp>
          <p:nvSpPr>
            <p:cNvPr id="42" name="TextBox 41">
              <a:extLst>
                <a:ext uri="{FF2B5EF4-FFF2-40B4-BE49-F238E27FC236}">
                  <a16:creationId xmlns:a16="http://schemas.microsoft.com/office/drawing/2014/main" id="{6227727B-4560-4BF5-97D1-3B681CB9C8E7}"/>
                </a:ext>
              </a:extLst>
            </p:cNvPr>
            <p:cNvSpPr txBox="1"/>
            <p:nvPr/>
          </p:nvSpPr>
          <p:spPr>
            <a:xfrm>
              <a:off x="3456463" y="5540551"/>
              <a:ext cx="432000" cy="103037"/>
            </a:xfrm>
            <a:prstGeom prst="rect">
              <a:avLst/>
            </a:prstGeom>
            <a:noFill/>
          </p:spPr>
          <p:txBody>
            <a:bodyPr wrap="square" lIns="0" tIns="0" rIns="0" bIns="0" rtlCol="0">
              <a:spAutoFit/>
            </a:bodyPr>
            <a:lstStyle/>
            <a:p>
              <a:pPr algn="ctr"/>
              <a:r>
                <a:rPr lang="en-ZA" sz="1100" dirty="0">
                  <a:solidFill>
                    <a:schemeClr val="accent1"/>
                  </a:solidFill>
                </a:rPr>
                <a:t>Popular</a:t>
              </a:r>
            </a:p>
          </p:txBody>
        </p:sp>
        <p:sp>
          <p:nvSpPr>
            <p:cNvPr id="46" name="TextBox 45">
              <a:extLst>
                <a:ext uri="{FF2B5EF4-FFF2-40B4-BE49-F238E27FC236}">
                  <a16:creationId xmlns:a16="http://schemas.microsoft.com/office/drawing/2014/main" id="{EAD09C3E-D1C3-4BB6-AE47-B0417722AB20}"/>
                </a:ext>
              </a:extLst>
            </p:cNvPr>
            <p:cNvSpPr txBox="1"/>
            <p:nvPr/>
          </p:nvSpPr>
          <p:spPr>
            <a:xfrm>
              <a:off x="3892216" y="5540551"/>
              <a:ext cx="432000" cy="103037"/>
            </a:xfrm>
            <a:prstGeom prst="rect">
              <a:avLst/>
            </a:prstGeom>
            <a:noFill/>
          </p:spPr>
          <p:txBody>
            <a:bodyPr wrap="square" lIns="0" tIns="0" rIns="0" bIns="0" rtlCol="0">
              <a:spAutoFit/>
            </a:bodyPr>
            <a:lstStyle/>
            <a:p>
              <a:pPr algn="ctr"/>
              <a:r>
                <a:rPr lang="en-ZA" sz="1100" dirty="0">
                  <a:solidFill>
                    <a:schemeClr val="tx1">
                      <a:lumMod val="90000"/>
                      <a:lumOff val="10000"/>
                    </a:schemeClr>
                  </a:solidFill>
                </a:rPr>
                <a:t>New</a:t>
              </a:r>
            </a:p>
          </p:txBody>
        </p:sp>
        <p:sp>
          <p:nvSpPr>
            <p:cNvPr id="47" name="TextBox 46">
              <a:extLst>
                <a:ext uri="{FF2B5EF4-FFF2-40B4-BE49-F238E27FC236}">
                  <a16:creationId xmlns:a16="http://schemas.microsoft.com/office/drawing/2014/main" id="{EB16B1D7-2CEC-4A1B-A621-5EDB000CD337}"/>
                </a:ext>
              </a:extLst>
            </p:cNvPr>
            <p:cNvSpPr txBox="1"/>
            <p:nvPr/>
          </p:nvSpPr>
          <p:spPr>
            <a:xfrm>
              <a:off x="4327969" y="5540551"/>
              <a:ext cx="432000" cy="103037"/>
            </a:xfrm>
            <a:prstGeom prst="rect">
              <a:avLst/>
            </a:prstGeom>
            <a:noFill/>
          </p:spPr>
          <p:txBody>
            <a:bodyPr wrap="square" lIns="0" tIns="0" rIns="0" bIns="0" rtlCol="0">
              <a:spAutoFit/>
            </a:bodyPr>
            <a:lstStyle/>
            <a:p>
              <a:pPr algn="ctr"/>
              <a:r>
                <a:rPr lang="en-ZA" sz="1100" dirty="0">
                  <a:solidFill>
                    <a:schemeClr val="tx1">
                      <a:lumMod val="75000"/>
                      <a:lumOff val="25000"/>
                    </a:schemeClr>
                  </a:solidFill>
                </a:rPr>
                <a:t>Chat</a:t>
              </a:r>
            </a:p>
          </p:txBody>
        </p:sp>
        <p:sp>
          <p:nvSpPr>
            <p:cNvPr id="48" name="TextBox 47">
              <a:extLst>
                <a:ext uri="{FF2B5EF4-FFF2-40B4-BE49-F238E27FC236}">
                  <a16:creationId xmlns:a16="http://schemas.microsoft.com/office/drawing/2014/main" id="{98D61688-29D8-4069-ADB4-4E8358B00EFA}"/>
                </a:ext>
              </a:extLst>
            </p:cNvPr>
            <p:cNvSpPr txBox="1"/>
            <p:nvPr/>
          </p:nvSpPr>
          <p:spPr>
            <a:xfrm>
              <a:off x="4763722" y="5540551"/>
              <a:ext cx="432000" cy="103037"/>
            </a:xfrm>
            <a:prstGeom prst="rect">
              <a:avLst/>
            </a:prstGeom>
            <a:noFill/>
          </p:spPr>
          <p:txBody>
            <a:bodyPr wrap="square" lIns="0" tIns="0" rIns="0" bIns="0" rtlCol="0">
              <a:spAutoFit/>
            </a:bodyPr>
            <a:lstStyle/>
            <a:p>
              <a:pPr algn="ctr"/>
              <a:r>
                <a:rPr lang="en-ZA" sz="1100" dirty="0">
                  <a:solidFill>
                    <a:schemeClr val="tx1">
                      <a:lumMod val="75000"/>
                      <a:lumOff val="25000"/>
                    </a:schemeClr>
                  </a:solidFill>
                </a:rPr>
                <a:t>Explore</a:t>
              </a:r>
            </a:p>
          </p:txBody>
        </p:sp>
        <p:sp>
          <p:nvSpPr>
            <p:cNvPr id="49" name="TextBox 48">
              <a:extLst>
                <a:ext uri="{FF2B5EF4-FFF2-40B4-BE49-F238E27FC236}">
                  <a16:creationId xmlns:a16="http://schemas.microsoft.com/office/drawing/2014/main" id="{007BCF2B-1EC1-46E7-A775-9B2DC974584C}"/>
                </a:ext>
              </a:extLst>
            </p:cNvPr>
            <p:cNvSpPr txBox="1"/>
            <p:nvPr/>
          </p:nvSpPr>
          <p:spPr>
            <a:xfrm>
              <a:off x="5199475" y="5540551"/>
              <a:ext cx="432000" cy="103037"/>
            </a:xfrm>
            <a:prstGeom prst="rect">
              <a:avLst/>
            </a:prstGeom>
            <a:noFill/>
          </p:spPr>
          <p:txBody>
            <a:bodyPr wrap="square" lIns="0" tIns="0" rIns="0" bIns="0" rtlCol="0">
              <a:spAutoFit/>
            </a:bodyPr>
            <a:lstStyle/>
            <a:p>
              <a:pPr algn="ctr"/>
              <a:r>
                <a:rPr lang="en-ZA" sz="1100" dirty="0">
                  <a:solidFill>
                    <a:schemeClr val="tx1">
                      <a:lumMod val="75000"/>
                      <a:lumOff val="25000"/>
                    </a:schemeClr>
                  </a:solidFill>
                </a:rPr>
                <a:t>Options</a:t>
              </a:r>
            </a:p>
          </p:txBody>
        </p:sp>
        <p:pic>
          <p:nvPicPr>
            <p:cNvPr id="50" name="Graphic 49">
              <a:extLst>
                <a:ext uri="{FF2B5EF4-FFF2-40B4-BE49-F238E27FC236}">
                  <a16:creationId xmlns:a16="http://schemas.microsoft.com/office/drawing/2014/main" id="{EE86D1D7-70E3-4C3E-91CA-997AC0AE32BF}"/>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944860" y="5387658"/>
              <a:ext cx="69725" cy="133797"/>
            </a:xfrm>
            <a:prstGeom prst="rect">
              <a:avLst/>
            </a:prstGeom>
          </p:spPr>
        </p:pic>
        <p:pic>
          <p:nvPicPr>
            <p:cNvPr id="51" name="Graphic 50">
              <a:extLst>
                <a:ext uri="{FF2B5EF4-FFF2-40B4-BE49-F238E27FC236}">
                  <a16:creationId xmlns:a16="http://schemas.microsoft.com/office/drawing/2014/main" id="{A5B31A04-F4BC-4B6E-8B06-F70BCB36E053}"/>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351403" y="5401113"/>
              <a:ext cx="128144" cy="128144"/>
            </a:xfrm>
            <a:prstGeom prst="rect">
              <a:avLst/>
            </a:prstGeom>
          </p:spPr>
        </p:pic>
        <p:pic>
          <p:nvPicPr>
            <p:cNvPr id="52" name="Graphic 51">
              <a:extLst>
                <a:ext uri="{FF2B5EF4-FFF2-40B4-BE49-F238E27FC236}">
                  <a16:creationId xmlns:a16="http://schemas.microsoft.com/office/drawing/2014/main" id="{80416E89-6948-4BB0-822B-D8AB0ECAB1B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072390" y="5396629"/>
              <a:ext cx="125060" cy="125060"/>
            </a:xfrm>
            <a:prstGeom prst="rect">
              <a:avLst/>
            </a:prstGeom>
          </p:spPr>
        </p:pic>
        <p:pic>
          <p:nvPicPr>
            <p:cNvPr id="53" name="Graphic 52">
              <a:extLst>
                <a:ext uri="{FF2B5EF4-FFF2-40B4-BE49-F238E27FC236}">
                  <a16:creationId xmlns:a16="http://schemas.microsoft.com/office/drawing/2014/main" id="{323DC396-BD0C-487E-8915-3DA3E2C40648}"/>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477071" y="5408105"/>
              <a:ext cx="133797" cy="109300"/>
            </a:xfrm>
            <a:prstGeom prst="rect">
              <a:avLst/>
            </a:prstGeom>
          </p:spPr>
        </p:pic>
        <p:pic>
          <p:nvPicPr>
            <p:cNvPr id="54" name="Graphic 53">
              <a:extLst>
                <a:ext uri="{FF2B5EF4-FFF2-40B4-BE49-F238E27FC236}">
                  <a16:creationId xmlns:a16="http://schemas.microsoft.com/office/drawing/2014/main" id="{C8A4CF5D-687B-461A-ADFE-078106BCAAF5}"/>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634774" y="5388598"/>
              <a:ext cx="75379" cy="131914"/>
            </a:xfrm>
            <a:prstGeom prst="rect">
              <a:avLst/>
            </a:prstGeom>
          </p:spPr>
        </p:pic>
      </p:grpSp>
    </p:spTree>
    <p:extLst>
      <p:ext uri="{BB962C8B-B14F-4D97-AF65-F5344CB8AC3E}">
        <p14:creationId xmlns:p14="http://schemas.microsoft.com/office/powerpoint/2010/main" val="4187900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0FC19-5BAC-428C-B1B9-113E4DB8C087}"/>
              </a:ext>
            </a:extLst>
          </p:cNvPr>
          <p:cNvSpPr>
            <a:spLocks noGrp="1"/>
          </p:cNvSpPr>
          <p:nvPr>
            <p:ph type="title"/>
          </p:nvPr>
        </p:nvSpPr>
        <p:spPr/>
        <p:txBody>
          <a:bodyPr/>
          <a:lstStyle/>
          <a:p>
            <a:r>
              <a:rPr lang="en-ZA"/>
              <a:t>Main Screens</a:t>
            </a:r>
            <a:endParaRPr lang="en-ZA" dirty="0"/>
          </a:p>
        </p:txBody>
      </p:sp>
      <p:sp>
        <p:nvSpPr>
          <p:cNvPr id="4" name="Date Placeholder 3">
            <a:extLst>
              <a:ext uri="{FF2B5EF4-FFF2-40B4-BE49-F238E27FC236}">
                <a16:creationId xmlns:a16="http://schemas.microsoft.com/office/drawing/2014/main" id="{D00E5066-C54D-4107-8813-ADEC96DE3D09}"/>
              </a:ext>
            </a:extLst>
          </p:cNvPr>
          <p:cNvSpPr>
            <a:spLocks noGrp="1"/>
          </p:cNvSpPr>
          <p:nvPr>
            <p:ph type="dt" sz="half" idx="10"/>
          </p:nvPr>
        </p:nvSpPr>
        <p:spPr/>
        <p:txBody>
          <a:bodyPr/>
          <a:lstStyle/>
          <a:p>
            <a:fld id="{1FDE9FD3-E3F3-4F7E-8A1D-2051DC6B1345}" type="datetime2">
              <a:rPr lang="en-US" smtClean="0"/>
              <a:pPr/>
              <a:t>Friday, August 7, 2020</a:t>
            </a:fld>
            <a:endParaRPr lang="en-ZA"/>
          </a:p>
        </p:txBody>
      </p:sp>
      <p:sp>
        <p:nvSpPr>
          <p:cNvPr id="5" name="Footer Placeholder 4">
            <a:extLst>
              <a:ext uri="{FF2B5EF4-FFF2-40B4-BE49-F238E27FC236}">
                <a16:creationId xmlns:a16="http://schemas.microsoft.com/office/drawing/2014/main" id="{41C3CB01-C8A7-4DB6-BB3B-BA46B83AF684}"/>
              </a:ext>
            </a:extLst>
          </p:cNvPr>
          <p:cNvSpPr>
            <a:spLocks noGrp="1"/>
          </p:cNvSpPr>
          <p:nvPr>
            <p:ph type="ftr" sz="quarter" idx="11"/>
          </p:nvPr>
        </p:nvSpPr>
        <p:spPr/>
        <p:txBody>
          <a:bodyPr/>
          <a:lstStyle/>
          <a:p>
            <a:r>
              <a:rPr lang="en-ZA"/>
              <a:t>© Copyright 2018 - Your Company Name</a:t>
            </a:r>
          </a:p>
        </p:txBody>
      </p:sp>
      <p:sp>
        <p:nvSpPr>
          <p:cNvPr id="6" name="Slide Number Placeholder 5">
            <a:extLst>
              <a:ext uri="{FF2B5EF4-FFF2-40B4-BE49-F238E27FC236}">
                <a16:creationId xmlns:a16="http://schemas.microsoft.com/office/drawing/2014/main" id="{1A1E67B7-4829-45F9-95DF-CC106E4BB07B}"/>
              </a:ext>
            </a:extLst>
          </p:cNvPr>
          <p:cNvSpPr>
            <a:spLocks noGrp="1"/>
          </p:cNvSpPr>
          <p:nvPr>
            <p:ph type="sldNum" sz="quarter" idx="12"/>
          </p:nvPr>
        </p:nvSpPr>
        <p:spPr/>
        <p:txBody>
          <a:bodyPr/>
          <a:lstStyle/>
          <a:p>
            <a:fld id="{119C1C8F-6A95-45BD-92A4-38A328F64724}" type="slidenum">
              <a:rPr lang="en-ZA" smtClean="0"/>
              <a:pPr/>
              <a:t>16</a:t>
            </a:fld>
            <a:endParaRPr lang="en-ZA"/>
          </a:p>
        </p:txBody>
      </p:sp>
      <p:grpSp>
        <p:nvGrpSpPr>
          <p:cNvPr id="87" name="Group 86">
            <a:extLst>
              <a:ext uri="{FF2B5EF4-FFF2-40B4-BE49-F238E27FC236}">
                <a16:creationId xmlns:a16="http://schemas.microsoft.com/office/drawing/2014/main" id="{F678D9EA-94B7-425F-8A5B-781EDFAD1A8B}"/>
              </a:ext>
            </a:extLst>
          </p:cNvPr>
          <p:cNvGrpSpPr/>
          <p:nvPr/>
        </p:nvGrpSpPr>
        <p:grpSpPr>
          <a:xfrm>
            <a:off x="1301481" y="3668925"/>
            <a:ext cx="2169319" cy="472261"/>
            <a:chOff x="3455194" y="3140095"/>
            <a:chExt cx="2169319" cy="472261"/>
          </a:xfrm>
        </p:grpSpPr>
        <p:sp>
          <p:nvSpPr>
            <p:cNvPr id="88" name="Rectangle: Rounded Corners 87">
              <a:extLst>
                <a:ext uri="{FF2B5EF4-FFF2-40B4-BE49-F238E27FC236}">
                  <a16:creationId xmlns:a16="http://schemas.microsoft.com/office/drawing/2014/main" id="{51039E66-FBC6-459F-90E2-298E9BE2F363}"/>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9" name="TextBox 88">
              <a:extLst>
                <a:ext uri="{FF2B5EF4-FFF2-40B4-BE49-F238E27FC236}">
                  <a16:creationId xmlns:a16="http://schemas.microsoft.com/office/drawing/2014/main" id="{8C6D5730-0173-465E-8ED2-E85E1DE0DD6C}"/>
                </a:ext>
              </a:extLst>
            </p:cNvPr>
            <p:cNvSpPr txBox="1"/>
            <p:nvPr/>
          </p:nvSpPr>
          <p:spPr>
            <a:xfrm>
              <a:off x="3490913" y="3140095"/>
              <a:ext cx="1185862" cy="138499"/>
            </a:xfrm>
            <a:prstGeom prst="rect">
              <a:avLst/>
            </a:prstGeom>
            <a:noFill/>
          </p:spPr>
          <p:txBody>
            <a:bodyPr wrap="square" lIns="0" tIns="0" rIns="0" bIns="0" rtlCol="0">
              <a:spAutoFit/>
            </a:bodyPr>
            <a:lstStyle/>
            <a:p>
              <a:r>
                <a:rPr lang="en-ZA" sz="900" dirty="0">
                  <a:solidFill>
                    <a:schemeClr val="tx1">
                      <a:lumMod val="75000"/>
                      <a:lumOff val="25000"/>
                    </a:schemeClr>
                  </a:solidFill>
                </a:rPr>
                <a:t>Email</a:t>
              </a:r>
            </a:p>
          </p:txBody>
        </p:sp>
        <p:sp>
          <p:nvSpPr>
            <p:cNvPr id="90" name="TextBox 89">
              <a:extLst>
                <a:ext uri="{FF2B5EF4-FFF2-40B4-BE49-F238E27FC236}">
                  <a16:creationId xmlns:a16="http://schemas.microsoft.com/office/drawing/2014/main" id="{1095CD71-99B0-4EDE-987A-DBD0450A29D3}"/>
                </a:ext>
              </a:extLst>
            </p:cNvPr>
            <p:cNvSpPr txBox="1"/>
            <p:nvPr/>
          </p:nvSpPr>
          <p:spPr>
            <a:xfrm>
              <a:off x="3568486" y="3412137"/>
              <a:ext cx="1185862" cy="138499"/>
            </a:xfrm>
            <a:prstGeom prst="rect">
              <a:avLst/>
            </a:prstGeom>
            <a:noFill/>
          </p:spPr>
          <p:txBody>
            <a:bodyPr wrap="square" lIns="0" tIns="0" rIns="0" bIns="0" rtlCol="0">
              <a:spAutoFit/>
            </a:bodyPr>
            <a:lstStyle/>
            <a:p>
              <a:r>
                <a:rPr lang="en-ZA" sz="900" dirty="0">
                  <a:solidFill>
                    <a:schemeClr val="tx1">
                      <a:lumMod val="25000"/>
                      <a:lumOff val="75000"/>
                    </a:schemeClr>
                  </a:solidFill>
                </a:rPr>
                <a:t>Your Email</a:t>
              </a:r>
            </a:p>
          </p:txBody>
        </p:sp>
      </p:grpSp>
      <p:sp>
        <p:nvSpPr>
          <p:cNvPr id="91" name="Rectangle: Rounded Corners 90">
            <a:extLst>
              <a:ext uri="{FF2B5EF4-FFF2-40B4-BE49-F238E27FC236}">
                <a16:creationId xmlns:a16="http://schemas.microsoft.com/office/drawing/2014/main" id="{7FA27A46-F1C7-4476-89DE-4C60B1DE0DB5}"/>
              </a:ext>
            </a:extLst>
          </p:cNvPr>
          <p:cNvSpPr/>
          <p:nvPr/>
        </p:nvSpPr>
        <p:spPr>
          <a:xfrm>
            <a:off x="1309439" y="4422413"/>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bg1"/>
                </a:solidFill>
              </a:rPr>
              <a:t>Sign In</a:t>
            </a:r>
          </a:p>
        </p:txBody>
      </p:sp>
      <p:sp>
        <p:nvSpPr>
          <p:cNvPr id="104" name="Rectangle: Rounded Corners 103">
            <a:extLst>
              <a:ext uri="{FF2B5EF4-FFF2-40B4-BE49-F238E27FC236}">
                <a16:creationId xmlns:a16="http://schemas.microsoft.com/office/drawing/2014/main" id="{476A444B-9D35-43D9-AA85-E072FFD634EF}"/>
              </a:ext>
            </a:extLst>
          </p:cNvPr>
          <p:cNvSpPr/>
          <p:nvPr/>
        </p:nvSpPr>
        <p:spPr>
          <a:xfrm>
            <a:off x="1292237" y="4945877"/>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accent1"/>
                </a:solidFill>
              </a:rPr>
              <a:t>Sign Up</a:t>
            </a:r>
          </a:p>
        </p:txBody>
      </p:sp>
      <p:sp>
        <p:nvSpPr>
          <p:cNvPr id="105" name="Oval 104">
            <a:extLst>
              <a:ext uri="{FF2B5EF4-FFF2-40B4-BE49-F238E27FC236}">
                <a16:creationId xmlns:a16="http://schemas.microsoft.com/office/drawing/2014/main" id="{2DA6C34C-6300-4179-ABBA-42E7CAB156D0}"/>
              </a:ext>
            </a:extLst>
          </p:cNvPr>
          <p:cNvSpPr/>
          <p:nvPr/>
        </p:nvSpPr>
        <p:spPr>
          <a:xfrm>
            <a:off x="1855814" y="2433606"/>
            <a:ext cx="1008000" cy="1008000"/>
          </a:xfrm>
          <a:prstGeom prst="ellipse">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6" name="Graphic 105">
            <a:extLst>
              <a:ext uri="{FF2B5EF4-FFF2-40B4-BE49-F238E27FC236}">
                <a16:creationId xmlns:a16="http://schemas.microsoft.com/office/drawing/2014/main" id="{31C08640-F023-488D-A91E-EBE3F62121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072037" y="2683194"/>
            <a:ext cx="575555" cy="508825"/>
          </a:xfrm>
          <a:prstGeom prst="rect">
            <a:avLst/>
          </a:prstGeom>
        </p:spPr>
      </p:pic>
      <p:grpSp>
        <p:nvGrpSpPr>
          <p:cNvPr id="147" name="Group 146">
            <a:extLst>
              <a:ext uri="{FF2B5EF4-FFF2-40B4-BE49-F238E27FC236}">
                <a16:creationId xmlns:a16="http://schemas.microsoft.com/office/drawing/2014/main" id="{8EDECD46-A8C1-44B3-B1D8-3BC977633ADB}"/>
              </a:ext>
            </a:extLst>
          </p:cNvPr>
          <p:cNvGrpSpPr>
            <a:grpSpLocks noChangeAspect="1"/>
          </p:cNvGrpSpPr>
          <p:nvPr/>
        </p:nvGrpSpPr>
        <p:grpSpPr>
          <a:xfrm>
            <a:off x="4990255" y="2139279"/>
            <a:ext cx="2160000" cy="588654"/>
            <a:chOff x="432444" y="1047175"/>
            <a:chExt cx="2498016" cy="680772"/>
          </a:xfrm>
        </p:grpSpPr>
        <p:grpSp>
          <p:nvGrpSpPr>
            <p:cNvPr id="148" name="Group 147">
              <a:extLst>
                <a:ext uri="{FF2B5EF4-FFF2-40B4-BE49-F238E27FC236}">
                  <a16:creationId xmlns:a16="http://schemas.microsoft.com/office/drawing/2014/main" id="{A474D9C4-DFAA-4F03-861B-9D62E0296B7B}"/>
                </a:ext>
              </a:extLst>
            </p:cNvPr>
            <p:cNvGrpSpPr/>
            <p:nvPr/>
          </p:nvGrpSpPr>
          <p:grpSpPr>
            <a:xfrm>
              <a:off x="432444" y="1210236"/>
              <a:ext cx="2498016" cy="517711"/>
              <a:chOff x="432444" y="1210236"/>
              <a:chExt cx="2498016" cy="517711"/>
            </a:xfrm>
          </p:grpSpPr>
          <p:sp>
            <p:nvSpPr>
              <p:cNvPr id="150" name="Freeform: Shape 149">
                <a:extLst>
                  <a:ext uri="{FF2B5EF4-FFF2-40B4-BE49-F238E27FC236}">
                    <a16:creationId xmlns:a16="http://schemas.microsoft.com/office/drawing/2014/main" id="{2A9C5E20-6F90-491E-AA80-CAF8CAEA4B8A}"/>
                  </a:ext>
                </a:extLst>
              </p:cNvPr>
              <p:cNvSpPr/>
              <p:nvPr/>
            </p:nvSpPr>
            <p:spPr>
              <a:xfrm>
                <a:off x="432444" y="1425322"/>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51" name="Rectangle: Rounded Corners 150">
                <a:extLst>
                  <a:ext uri="{FF2B5EF4-FFF2-40B4-BE49-F238E27FC236}">
                    <a16:creationId xmlns:a16="http://schemas.microsoft.com/office/drawing/2014/main" id="{A9055FF2-FDC1-4C93-9AC0-97ABB2F0560F}"/>
                  </a:ext>
                </a:extLst>
              </p:cNvPr>
              <p:cNvSpPr/>
              <p:nvPr/>
            </p:nvSpPr>
            <p:spPr>
              <a:xfrm>
                <a:off x="512250" y="1210236"/>
                <a:ext cx="2418210" cy="517711"/>
              </a:xfrm>
              <a:prstGeom prst="roundRect">
                <a:avLst>
                  <a:gd name="adj" fmla="val 30466"/>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Hey J, we still on for 11?</a:t>
                </a:r>
              </a:p>
            </p:txBody>
          </p:sp>
        </p:grpSp>
        <p:sp>
          <p:nvSpPr>
            <p:cNvPr id="149" name="Rectangle 148">
              <a:extLst>
                <a:ext uri="{FF2B5EF4-FFF2-40B4-BE49-F238E27FC236}">
                  <a16:creationId xmlns:a16="http://schemas.microsoft.com/office/drawing/2014/main" id="{AE416713-F3EB-4871-9086-414DC9F9C9AC}"/>
                </a:ext>
              </a:extLst>
            </p:cNvPr>
            <p:cNvSpPr/>
            <p:nvPr/>
          </p:nvSpPr>
          <p:spPr>
            <a:xfrm>
              <a:off x="631140" y="10471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152" name="Group 151">
            <a:extLst>
              <a:ext uri="{FF2B5EF4-FFF2-40B4-BE49-F238E27FC236}">
                <a16:creationId xmlns:a16="http://schemas.microsoft.com/office/drawing/2014/main" id="{B0A84378-D35D-486B-ACD6-404D5FEE21F5}"/>
              </a:ext>
            </a:extLst>
          </p:cNvPr>
          <p:cNvGrpSpPr>
            <a:grpSpLocks noChangeAspect="1"/>
          </p:cNvGrpSpPr>
          <p:nvPr/>
        </p:nvGrpSpPr>
        <p:grpSpPr>
          <a:xfrm>
            <a:off x="4990255" y="4033659"/>
            <a:ext cx="2160000" cy="1138909"/>
            <a:chOff x="432444" y="2833775"/>
            <a:chExt cx="2498016" cy="1317135"/>
          </a:xfrm>
        </p:grpSpPr>
        <p:grpSp>
          <p:nvGrpSpPr>
            <p:cNvPr id="153" name="Group 152">
              <a:extLst>
                <a:ext uri="{FF2B5EF4-FFF2-40B4-BE49-F238E27FC236}">
                  <a16:creationId xmlns:a16="http://schemas.microsoft.com/office/drawing/2014/main" id="{08B230A2-C77F-49AB-ADC5-35E41A550DEA}"/>
                </a:ext>
              </a:extLst>
            </p:cNvPr>
            <p:cNvGrpSpPr/>
            <p:nvPr/>
          </p:nvGrpSpPr>
          <p:grpSpPr>
            <a:xfrm>
              <a:off x="432444" y="3005705"/>
              <a:ext cx="2498016" cy="1145205"/>
              <a:chOff x="432444" y="3005705"/>
              <a:chExt cx="2498016" cy="1145205"/>
            </a:xfrm>
          </p:grpSpPr>
          <p:sp>
            <p:nvSpPr>
              <p:cNvPr id="155" name="Freeform: Shape 154">
                <a:extLst>
                  <a:ext uri="{FF2B5EF4-FFF2-40B4-BE49-F238E27FC236}">
                    <a16:creationId xmlns:a16="http://schemas.microsoft.com/office/drawing/2014/main" id="{57B70763-E26A-475E-B8C1-DAA0A31286B4}"/>
                  </a:ext>
                </a:extLst>
              </p:cNvPr>
              <p:cNvSpPr/>
              <p:nvPr/>
            </p:nvSpPr>
            <p:spPr>
              <a:xfrm>
                <a:off x="432444" y="3848285"/>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56" name="Rectangle: Rounded Corners 155">
                <a:extLst>
                  <a:ext uri="{FF2B5EF4-FFF2-40B4-BE49-F238E27FC236}">
                    <a16:creationId xmlns:a16="http://schemas.microsoft.com/office/drawing/2014/main" id="{AE2C3F40-5C2F-4F76-9A39-C6F3C5CC574F}"/>
                  </a:ext>
                </a:extLst>
              </p:cNvPr>
              <p:cNvSpPr/>
              <p:nvPr/>
            </p:nvSpPr>
            <p:spPr>
              <a:xfrm>
                <a:off x="512250" y="3005705"/>
                <a:ext cx="2418210" cy="1145205"/>
              </a:xfrm>
              <a:prstGeom prst="roundRect">
                <a:avLst>
                  <a:gd name="adj" fmla="val 17990"/>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Podcasting operational change management inside of workflows to establish a framework.</a:t>
                </a:r>
              </a:p>
            </p:txBody>
          </p:sp>
        </p:grpSp>
        <p:sp>
          <p:nvSpPr>
            <p:cNvPr id="154" name="Rectangle 153">
              <a:extLst>
                <a:ext uri="{FF2B5EF4-FFF2-40B4-BE49-F238E27FC236}">
                  <a16:creationId xmlns:a16="http://schemas.microsoft.com/office/drawing/2014/main" id="{B835B283-38C4-4B25-9E3D-CC3E8B2D1AAB}"/>
                </a:ext>
              </a:extLst>
            </p:cNvPr>
            <p:cNvSpPr/>
            <p:nvPr/>
          </p:nvSpPr>
          <p:spPr>
            <a:xfrm>
              <a:off x="631140" y="28337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157" name="Group 156">
            <a:extLst>
              <a:ext uri="{FF2B5EF4-FFF2-40B4-BE49-F238E27FC236}">
                <a16:creationId xmlns:a16="http://schemas.microsoft.com/office/drawing/2014/main" id="{7381A03D-AE0D-4314-B182-861028756AD7}"/>
              </a:ext>
            </a:extLst>
          </p:cNvPr>
          <p:cNvGrpSpPr>
            <a:grpSpLocks noChangeAspect="1"/>
          </p:cNvGrpSpPr>
          <p:nvPr/>
        </p:nvGrpSpPr>
        <p:grpSpPr>
          <a:xfrm>
            <a:off x="5085490" y="2928507"/>
            <a:ext cx="2160000" cy="904578"/>
            <a:chOff x="3219679" y="1818209"/>
            <a:chExt cx="2160000" cy="904578"/>
          </a:xfrm>
        </p:grpSpPr>
        <p:grpSp>
          <p:nvGrpSpPr>
            <p:cNvPr id="158" name="Group 157">
              <a:extLst>
                <a:ext uri="{FF2B5EF4-FFF2-40B4-BE49-F238E27FC236}">
                  <a16:creationId xmlns:a16="http://schemas.microsoft.com/office/drawing/2014/main" id="{FA92E116-B8FD-4D27-85D8-D3C5193E2C9F}"/>
                </a:ext>
              </a:extLst>
            </p:cNvPr>
            <p:cNvGrpSpPr/>
            <p:nvPr/>
          </p:nvGrpSpPr>
          <p:grpSpPr>
            <a:xfrm>
              <a:off x="3219679" y="1966787"/>
              <a:ext cx="2160000" cy="756000"/>
              <a:chOff x="3219679" y="1966787"/>
              <a:chExt cx="2160000" cy="756000"/>
            </a:xfrm>
          </p:grpSpPr>
          <p:sp>
            <p:nvSpPr>
              <p:cNvPr id="160" name="Freeform: Shape 159">
                <a:extLst>
                  <a:ext uri="{FF2B5EF4-FFF2-40B4-BE49-F238E27FC236}">
                    <a16:creationId xmlns:a16="http://schemas.microsoft.com/office/drawing/2014/main" id="{851D4D62-6405-465D-873F-C74E5A284337}"/>
                  </a:ext>
                </a:extLst>
              </p:cNvPr>
              <p:cNvSpPr/>
              <p:nvPr/>
            </p:nvSpPr>
            <p:spPr>
              <a:xfrm flipH="1">
                <a:off x="5208070" y="2460533"/>
                <a:ext cx="171609" cy="261371"/>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61" name="Rectangle: Rounded Corners 160">
                <a:extLst>
                  <a:ext uri="{FF2B5EF4-FFF2-40B4-BE49-F238E27FC236}">
                    <a16:creationId xmlns:a16="http://schemas.microsoft.com/office/drawing/2014/main" id="{36B7A711-2C96-4D91-8050-F00CC1304E9E}"/>
                  </a:ext>
                </a:extLst>
              </p:cNvPr>
              <p:cNvSpPr/>
              <p:nvPr/>
            </p:nvSpPr>
            <p:spPr>
              <a:xfrm>
                <a:off x="3219679" y="1966787"/>
                <a:ext cx="2091600" cy="756000"/>
              </a:xfrm>
              <a:prstGeom prst="roundRect">
                <a:avLst>
                  <a:gd name="adj" fmla="val 21884"/>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bg1"/>
                    </a:solidFill>
                  </a:rPr>
                  <a:t>Yeah, remind me again what this meeting is about. I’m drawing a complete blank!</a:t>
                </a:r>
              </a:p>
            </p:txBody>
          </p:sp>
        </p:grpSp>
        <p:sp>
          <p:nvSpPr>
            <p:cNvPr id="159" name="Rectangle 158">
              <a:extLst>
                <a:ext uri="{FF2B5EF4-FFF2-40B4-BE49-F238E27FC236}">
                  <a16:creationId xmlns:a16="http://schemas.microsoft.com/office/drawing/2014/main" id="{7513B940-438E-4C9A-AB0B-93FDEC51EB95}"/>
                </a:ext>
              </a:extLst>
            </p:cNvPr>
            <p:cNvSpPr/>
            <p:nvPr/>
          </p:nvSpPr>
          <p:spPr>
            <a:xfrm>
              <a:off x="3322362" y="1818209"/>
              <a:ext cx="1985873" cy="9550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You</a:t>
              </a:r>
            </a:p>
          </p:txBody>
        </p:sp>
      </p:grpSp>
      <p:sp>
        <p:nvSpPr>
          <p:cNvPr id="172" name="TextBox 171">
            <a:extLst>
              <a:ext uri="{FF2B5EF4-FFF2-40B4-BE49-F238E27FC236}">
                <a16:creationId xmlns:a16="http://schemas.microsoft.com/office/drawing/2014/main" id="{75E74A04-E23F-4F1E-A687-51912A775788}"/>
              </a:ext>
            </a:extLst>
          </p:cNvPr>
          <p:cNvSpPr txBox="1"/>
          <p:nvPr/>
        </p:nvSpPr>
        <p:spPr>
          <a:xfrm>
            <a:off x="8742287" y="2131856"/>
            <a:ext cx="2120326" cy="2120326"/>
          </a:xfrm>
          <a:prstGeom prst="roundRect">
            <a:avLst>
              <a:gd name="adj" fmla="val 1323"/>
            </a:avLst>
          </a:prstGeom>
          <a:blipFill>
            <a:blip r:embed="rId4"/>
            <a:stretch>
              <a:fillRect/>
            </a:stretch>
          </a:blipFill>
          <a:ln w="15875">
            <a:solidFill>
              <a:schemeClr val="bg2"/>
            </a:solidFill>
          </a:ln>
        </p:spPr>
        <p:txBody>
          <a:bodyPr wrap="square" rtlCol="0" anchor="ctr">
            <a:noAutofit/>
          </a:bodyPr>
          <a:lstStyle/>
          <a:p>
            <a:pPr algn="ctr"/>
            <a:r>
              <a:rPr lang="en-ZA" sz="1200" dirty="0">
                <a:solidFill>
                  <a:schemeClr val="bg1">
                    <a:lumMod val="75000"/>
                  </a:schemeClr>
                </a:solidFill>
              </a:rPr>
              <a:t>Post Photo</a:t>
            </a:r>
          </a:p>
        </p:txBody>
      </p:sp>
      <p:grpSp>
        <p:nvGrpSpPr>
          <p:cNvPr id="180" name="Group 179">
            <a:extLst>
              <a:ext uri="{FF2B5EF4-FFF2-40B4-BE49-F238E27FC236}">
                <a16:creationId xmlns:a16="http://schemas.microsoft.com/office/drawing/2014/main" id="{3C9FFF07-6916-413B-AD6C-1C5C3E65E160}"/>
              </a:ext>
            </a:extLst>
          </p:cNvPr>
          <p:cNvGrpSpPr/>
          <p:nvPr/>
        </p:nvGrpSpPr>
        <p:grpSpPr>
          <a:xfrm>
            <a:off x="8755840" y="4586364"/>
            <a:ext cx="2066779" cy="428978"/>
            <a:chOff x="6830470" y="1774681"/>
            <a:chExt cx="2160000" cy="976921"/>
          </a:xfrm>
          <a:solidFill>
            <a:schemeClr val="bg2"/>
          </a:solidFill>
        </p:grpSpPr>
        <p:sp>
          <p:nvSpPr>
            <p:cNvPr id="182" name="Rectangle 181">
              <a:extLst>
                <a:ext uri="{FF2B5EF4-FFF2-40B4-BE49-F238E27FC236}">
                  <a16:creationId xmlns:a16="http://schemas.microsoft.com/office/drawing/2014/main" id="{D1B961F3-AB6A-4325-857A-0A81DF620419}"/>
                </a:ext>
              </a:extLst>
            </p:cNvPr>
            <p:cNvSpPr/>
            <p:nvPr/>
          </p:nvSpPr>
          <p:spPr>
            <a:xfrm>
              <a:off x="6830470" y="177468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3" name="Rectangle 182">
              <a:extLst>
                <a:ext uri="{FF2B5EF4-FFF2-40B4-BE49-F238E27FC236}">
                  <a16:creationId xmlns:a16="http://schemas.microsoft.com/office/drawing/2014/main" id="{CCBA8B7B-514A-4E15-8AF7-E65A705C5B6D}"/>
                </a:ext>
              </a:extLst>
            </p:cNvPr>
            <p:cNvSpPr/>
            <p:nvPr/>
          </p:nvSpPr>
          <p:spPr>
            <a:xfrm>
              <a:off x="6830470" y="2317962"/>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4" name="Rectangle 183">
              <a:extLst>
                <a:ext uri="{FF2B5EF4-FFF2-40B4-BE49-F238E27FC236}">
                  <a16:creationId xmlns:a16="http://schemas.microsoft.com/office/drawing/2014/main" id="{951CC98C-D9AD-40FA-9939-2407F3E062B8}"/>
                </a:ext>
              </a:extLst>
            </p:cNvPr>
            <p:cNvSpPr/>
            <p:nvPr/>
          </p:nvSpPr>
          <p:spPr>
            <a:xfrm>
              <a:off x="6830470" y="2589602"/>
              <a:ext cx="1150326"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5" name="Rectangle 184">
              <a:extLst>
                <a:ext uri="{FF2B5EF4-FFF2-40B4-BE49-F238E27FC236}">
                  <a16:creationId xmlns:a16="http://schemas.microsoft.com/office/drawing/2014/main" id="{62F0EDD7-0491-4D12-95B6-1FF116EE4A5F}"/>
                </a:ext>
              </a:extLst>
            </p:cNvPr>
            <p:cNvSpPr/>
            <p:nvPr/>
          </p:nvSpPr>
          <p:spPr>
            <a:xfrm>
              <a:off x="6830470" y="204632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92" name="TextBox 191">
            <a:extLst>
              <a:ext uri="{FF2B5EF4-FFF2-40B4-BE49-F238E27FC236}">
                <a16:creationId xmlns:a16="http://schemas.microsoft.com/office/drawing/2014/main" id="{2F7D6084-D9CB-4D31-9C01-5A882A7943BC}"/>
              </a:ext>
            </a:extLst>
          </p:cNvPr>
          <p:cNvSpPr txBox="1"/>
          <p:nvPr/>
        </p:nvSpPr>
        <p:spPr>
          <a:xfrm>
            <a:off x="8742287" y="4354309"/>
            <a:ext cx="823738" cy="129928"/>
          </a:xfrm>
          <a:prstGeom prst="rect">
            <a:avLst/>
          </a:prstGeom>
          <a:noFill/>
        </p:spPr>
        <p:txBody>
          <a:bodyPr wrap="none" lIns="0" tIns="0" rIns="0" bIns="0" rtlCol="0" anchor="b">
            <a:noAutofit/>
          </a:bodyPr>
          <a:lstStyle/>
          <a:p>
            <a:r>
              <a:rPr lang="en-ZA" sz="800" dirty="0">
                <a:solidFill>
                  <a:schemeClr val="tx1">
                    <a:lumMod val="75000"/>
                    <a:lumOff val="25000"/>
                  </a:schemeClr>
                </a:solidFill>
                <a:latin typeface="Arial" panose="020B0604020202020204" pitchFamily="34" charset="0"/>
                <a:cs typeface="Arial" panose="020B0604020202020204" pitchFamily="34" charset="0"/>
              </a:rPr>
              <a:t>James Smith</a:t>
            </a:r>
          </a:p>
        </p:txBody>
      </p:sp>
      <p:pic>
        <p:nvPicPr>
          <p:cNvPr id="193" name="Graphic 192">
            <a:extLst>
              <a:ext uri="{FF2B5EF4-FFF2-40B4-BE49-F238E27FC236}">
                <a16:creationId xmlns:a16="http://schemas.microsoft.com/office/drawing/2014/main" id="{FDBBB910-A7F3-4F55-A48C-937ED8656C1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618420" y="5129709"/>
            <a:ext cx="188182" cy="161298"/>
          </a:xfrm>
          <a:prstGeom prst="rect">
            <a:avLst/>
          </a:prstGeom>
        </p:spPr>
      </p:pic>
      <p:sp>
        <p:nvSpPr>
          <p:cNvPr id="194" name="TextBox 193">
            <a:extLst>
              <a:ext uri="{FF2B5EF4-FFF2-40B4-BE49-F238E27FC236}">
                <a16:creationId xmlns:a16="http://schemas.microsoft.com/office/drawing/2014/main" id="{E0712C8C-6898-453D-81DC-8CDB239ABC38}"/>
              </a:ext>
            </a:extLst>
          </p:cNvPr>
          <p:cNvSpPr txBox="1"/>
          <p:nvPr/>
        </p:nvSpPr>
        <p:spPr>
          <a:xfrm>
            <a:off x="9744167" y="5145394"/>
            <a:ext cx="823738" cy="129928"/>
          </a:xfrm>
          <a:prstGeom prst="rect">
            <a:avLst/>
          </a:prstGeom>
          <a:noFill/>
        </p:spPr>
        <p:txBody>
          <a:bodyPr wrap="none" lIns="0" tIns="0" rIns="0" bIns="0" rtlCol="0" anchor="b">
            <a:noAutofit/>
          </a:bodyPr>
          <a:lstStyle/>
          <a:p>
            <a:pPr algn="r"/>
            <a:r>
              <a:rPr lang="en-ZA" sz="800" dirty="0">
                <a:solidFill>
                  <a:schemeClr val="bg1">
                    <a:lumMod val="75000"/>
                  </a:schemeClr>
                </a:solidFill>
                <a:latin typeface="Arial" panose="020B0604020202020204" pitchFamily="34" charset="0"/>
                <a:cs typeface="Arial" panose="020B0604020202020204" pitchFamily="34" charset="0"/>
              </a:rPr>
              <a:t>15 Likes</a:t>
            </a:r>
          </a:p>
        </p:txBody>
      </p:sp>
      <p:grpSp>
        <p:nvGrpSpPr>
          <p:cNvPr id="93" name="Group 92">
            <a:extLst>
              <a:ext uri="{FF2B5EF4-FFF2-40B4-BE49-F238E27FC236}">
                <a16:creationId xmlns:a16="http://schemas.microsoft.com/office/drawing/2014/main" id="{027B6F34-360E-475B-B1DA-60AC4B2024B3}"/>
              </a:ext>
            </a:extLst>
          </p:cNvPr>
          <p:cNvGrpSpPr>
            <a:grpSpLocks noChangeAspect="1"/>
          </p:cNvGrpSpPr>
          <p:nvPr/>
        </p:nvGrpSpPr>
        <p:grpSpPr>
          <a:xfrm>
            <a:off x="4988785" y="1784681"/>
            <a:ext cx="2256238" cy="264931"/>
            <a:chOff x="3401285" y="2025102"/>
            <a:chExt cx="2278800" cy="267580"/>
          </a:xfrm>
        </p:grpSpPr>
        <p:sp>
          <p:nvSpPr>
            <p:cNvPr id="94" name="Rectangle 93">
              <a:extLst>
                <a:ext uri="{FF2B5EF4-FFF2-40B4-BE49-F238E27FC236}">
                  <a16:creationId xmlns:a16="http://schemas.microsoft.com/office/drawing/2014/main" id="{FBB26635-3E0F-4AC5-81A9-C4872ACF0A39}"/>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95" name="Freeform: Shape 94">
              <a:extLst>
                <a:ext uri="{FF2B5EF4-FFF2-40B4-BE49-F238E27FC236}">
                  <a16:creationId xmlns:a16="http://schemas.microsoft.com/office/drawing/2014/main" id="{00CC9FF8-A4CF-4B84-BD06-F6201DDD3881}"/>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96" name="TextBox 95">
              <a:extLst>
                <a:ext uri="{FF2B5EF4-FFF2-40B4-BE49-F238E27FC236}">
                  <a16:creationId xmlns:a16="http://schemas.microsoft.com/office/drawing/2014/main" id="{46C22ACA-4B72-49C9-B7D6-F9A8DE5100BC}"/>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97" name="TextBox 96">
              <a:extLst>
                <a:ext uri="{FF2B5EF4-FFF2-40B4-BE49-F238E27FC236}">
                  <a16:creationId xmlns:a16="http://schemas.microsoft.com/office/drawing/2014/main" id="{5782C3D2-CB0E-4913-A92D-9B651AC91CBA}"/>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a:solidFill>
                    <a:schemeClr val="tx1">
                      <a:lumMod val="75000"/>
                      <a:lumOff val="25000"/>
                    </a:schemeClr>
                  </a:solidFill>
                  <a:latin typeface="Arial" panose="020B0604020202020204" pitchFamily="34" charset="0"/>
                  <a:cs typeface="Arial" panose="020B0604020202020204" pitchFamily="34" charset="0"/>
                </a:rPr>
                <a:t>San Francisco</a:t>
              </a:r>
            </a:p>
          </p:txBody>
        </p:sp>
        <p:sp>
          <p:nvSpPr>
            <p:cNvPr id="98" name="TextBox 97">
              <a:extLst>
                <a:ext uri="{FF2B5EF4-FFF2-40B4-BE49-F238E27FC236}">
                  <a16:creationId xmlns:a16="http://schemas.microsoft.com/office/drawing/2014/main" id="{0B22DCDE-682E-407F-A07E-4A2461553D57}"/>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99" name="TextBox 98">
              <a:extLst>
                <a:ext uri="{FF2B5EF4-FFF2-40B4-BE49-F238E27FC236}">
                  <a16:creationId xmlns:a16="http://schemas.microsoft.com/office/drawing/2014/main" id="{A264373A-AD62-4676-BF4C-8AB62B4670D9}"/>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100" name="Group 99">
            <a:extLst>
              <a:ext uri="{FF2B5EF4-FFF2-40B4-BE49-F238E27FC236}">
                <a16:creationId xmlns:a16="http://schemas.microsoft.com/office/drawing/2014/main" id="{76B977D3-70A1-46A0-945F-C1DB7BE99E41}"/>
              </a:ext>
            </a:extLst>
          </p:cNvPr>
          <p:cNvGrpSpPr>
            <a:grpSpLocks noChangeAspect="1"/>
          </p:cNvGrpSpPr>
          <p:nvPr/>
        </p:nvGrpSpPr>
        <p:grpSpPr>
          <a:xfrm>
            <a:off x="4988785" y="1641353"/>
            <a:ext cx="2256238" cy="135341"/>
            <a:chOff x="3401285" y="1638940"/>
            <a:chExt cx="2278800" cy="136694"/>
          </a:xfrm>
        </p:grpSpPr>
        <p:sp>
          <p:nvSpPr>
            <p:cNvPr id="101" name="Rectangle 100">
              <a:extLst>
                <a:ext uri="{FF2B5EF4-FFF2-40B4-BE49-F238E27FC236}">
                  <a16:creationId xmlns:a16="http://schemas.microsoft.com/office/drawing/2014/main" id="{C5B42C0E-37E8-40B3-BC61-9BF52FE7969E}"/>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102" name="Group 101">
              <a:extLst>
                <a:ext uri="{FF2B5EF4-FFF2-40B4-BE49-F238E27FC236}">
                  <a16:creationId xmlns:a16="http://schemas.microsoft.com/office/drawing/2014/main" id="{938B9BA5-C74B-423E-A41A-E2903B761127}"/>
                </a:ext>
              </a:extLst>
            </p:cNvPr>
            <p:cNvGrpSpPr/>
            <p:nvPr/>
          </p:nvGrpSpPr>
          <p:grpSpPr>
            <a:xfrm>
              <a:off x="3443950" y="1688944"/>
              <a:ext cx="200583" cy="31962"/>
              <a:chOff x="3443950" y="1878814"/>
              <a:chExt cx="200583" cy="31962"/>
            </a:xfrm>
          </p:grpSpPr>
          <p:sp>
            <p:nvSpPr>
              <p:cNvPr id="124" name="Oval 123">
                <a:extLst>
                  <a:ext uri="{FF2B5EF4-FFF2-40B4-BE49-F238E27FC236}">
                    <a16:creationId xmlns:a16="http://schemas.microsoft.com/office/drawing/2014/main" id="{F14EAA1F-026D-4B35-9F40-D99CE01F30FF}"/>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7" name="Oval 136">
                <a:extLst>
                  <a:ext uri="{FF2B5EF4-FFF2-40B4-BE49-F238E27FC236}">
                    <a16:creationId xmlns:a16="http://schemas.microsoft.com/office/drawing/2014/main" id="{8DAACCCC-A1AC-4EBD-A8A4-65674494AAB5}"/>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8" name="Oval 137">
                <a:extLst>
                  <a:ext uri="{FF2B5EF4-FFF2-40B4-BE49-F238E27FC236}">
                    <a16:creationId xmlns:a16="http://schemas.microsoft.com/office/drawing/2014/main" id="{C2E9C827-7943-4F79-A8A6-515E72D53201}"/>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9" name="Oval 138">
                <a:extLst>
                  <a:ext uri="{FF2B5EF4-FFF2-40B4-BE49-F238E27FC236}">
                    <a16:creationId xmlns:a16="http://schemas.microsoft.com/office/drawing/2014/main" id="{7B6D07E4-E177-4045-9BE8-6B46C6E0BE00}"/>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0" name="Oval 139">
                <a:extLst>
                  <a:ext uri="{FF2B5EF4-FFF2-40B4-BE49-F238E27FC236}">
                    <a16:creationId xmlns:a16="http://schemas.microsoft.com/office/drawing/2014/main" id="{7CF7150F-B8BE-460C-8409-7C06170370DC}"/>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03" name="TextBox 102">
              <a:extLst>
                <a:ext uri="{FF2B5EF4-FFF2-40B4-BE49-F238E27FC236}">
                  <a16:creationId xmlns:a16="http://schemas.microsoft.com/office/drawing/2014/main" id="{AD4E4A96-248B-44D0-B83F-D8F3FFA4ED6F}"/>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120" name="TextBox 119">
              <a:extLst>
                <a:ext uri="{FF2B5EF4-FFF2-40B4-BE49-F238E27FC236}">
                  <a16:creationId xmlns:a16="http://schemas.microsoft.com/office/drawing/2014/main" id="{418DD099-45C3-4FD7-8BE3-26FC0E2E030C}"/>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121" name="TextBox 120">
              <a:extLst>
                <a:ext uri="{FF2B5EF4-FFF2-40B4-BE49-F238E27FC236}">
                  <a16:creationId xmlns:a16="http://schemas.microsoft.com/office/drawing/2014/main" id="{B1481A2E-6A1B-4CAE-80A2-0CB5C71C0CF1}"/>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122" name="Graphic 121">
              <a:extLst>
                <a:ext uri="{FF2B5EF4-FFF2-40B4-BE49-F238E27FC236}">
                  <a16:creationId xmlns:a16="http://schemas.microsoft.com/office/drawing/2014/main" id="{E2F83F2D-109D-4420-B232-1A2471DFE520}"/>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512540" y="1671947"/>
              <a:ext cx="135682" cy="65956"/>
            </a:xfrm>
            <a:prstGeom prst="rect">
              <a:avLst/>
            </a:prstGeom>
          </p:spPr>
        </p:pic>
        <p:pic>
          <p:nvPicPr>
            <p:cNvPr id="123" name="Graphic 122">
              <a:extLst>
                <a:ext uri="{FF2B5EF4-FFF2-40B4-BE49-F238E27FC236}">
                  <a16:creationId xmlns:a16="http://schemas.microsoft.com/office/drawing/2014/main" id="{6B96DE28-FD51-4E82-837C-18FDD3579F2C}"/>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884005" y="1683972"/>
              <a:ext cx="57027" cy="46435"/>
            </a:xfrm>
            <a:prstGeom prst="rect">
              <a:avLst/>
            </a:prstGeom>
          </p:spPr>
        </p:pic>
      </p:grpSp>
      <p:grpSp>
        <p:nvGrpSpPr>
          <p:cNvPr id="141" name="Group 140">
            <a:extLst>
              <a:ext uri="{FF2B5EF4-FFF2-40B4-BE49-F238E27FC236}">
                <a16:creationId xmlns:a16="http://schemas.microsoft.com/office/drawing/2014/main" id="{12B6B358-73E3-4C0A-9EF4-CDAC34CB96AA}"/>
              </a:ext>
            </a:extLst>
          </p:cNvPr>
          <p:cNvGrpSpPr>
            <a:grpSpLocks noChangeAspect="1"/>
          </p:cNvGrpSpPr>
          <p:nvPr/>
        </p:nvGrpSpPr>
        <p:grpSpPr>
          <a:xfrm>
            <a:off x="4991257" y="5359253"/>
            <a:ext cx="2252673" cy="294889"/>
            <a:chOff x="3405028" y="5368562"/>
            <a:chExt cx="2275200" cy="297838"/>
          </a:xfrm>
        </p:grpSpPr>
        <p:sp>
          <p:nvSpPr>
            <p:cNvPr id="142" name="Rectangle 141">
              <a:extLst>
                <a:ext uri="{FF2B5EF4-FFF2-40B4-BE49-F238E27FC236}">
                  <a16:creationId xmlns:a16="http://schemas.microsoft.com/office/drawing/2014/main" id="{03407292-6185-4E1C-A066-CC1F767D05DE}"/>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dirty="0"/>
            </a:p>
          </p:txBody>
        </p:sp>
        <p:sp>
          <p:nvSpPr>
            <p:cNvPr id="143" name="TextBox 142">
              <a:extLst>
                <a:ext uri="{FF2B5EF4-FFF2-40B4-BE49-F238E27FC236}">
                  <a16:creationId xmlns:a16="http://schemas.microsoft.com/office/drawing/2014/main" id="{C48AEDE8-390C-4A98-865D-6ABE74A7BB35}"/>
                </a:ext>
              </a:extLst>
            </p:cNvPr>
            <p:cNvSpPr txBox="1"/>
            <p:nvPr/>
          </p:nvSpPr>
          <p:spPr>
            <a:xfrm>
              <a:off x="3456463" y="5540551"/>
              <a:ext cx="432000" cy="107722"/>
            </a:xfrm>
            <a:prstGeom prst="rect">
              <a:avLst/>
            </a:prstGeom>
            <a:noFill/>
          </p:spPr>
          <p:txBody>
            <a:bodyPr wrap="square" lIns="0" tIns="0" rIns="0" bIns="0" rtlCol="0">
              <a:spAutoFit/>
            </a:bodyPr>
            <a:lstStyle/>
            <a:p>
              <a:pPr algn="ctr"/>
              <a:r>
                <a:rPr lang="en-ZA" sz="700" dirty="0">
                  <a:solidFill>
                    <a:schemeClr val="accent1"/>
                  </a:solidFill>
                </a:rPr>
                <a:t>Popular</a:t>
              </a:r>
            </a:p>
          </p:txBody>
        </p:sp>
        <p:sp>
          <p:nvSpPr>
            <p:cNvPr id="144" name="TextBox 143">
              <a:extLst>
                <a:ext uri="{FF2B5EF4-FFF2-40B4-BE49-F238E27FC236}">
                  <a16:creationId xmlns:a16="http://schemas.microsoft.com/office/drawing/2014/main" id="{AFBB040A-B2E3-4FBC-A255-672B24D50B25}"/>
                </a:ext>
              </a:extLst>
            </p:cNvPr>
            <p:cNvSpPr txBox="1"/>
            <p:nvPr/>
          </p:nvSpPr>
          <p:spPr>
            <a:xfrm>
              <a:off x="3892216" y="5540551"/>
              <a:ext cx="432000" cy="107722"/>
            </a:xfrm>
            <a:prstGeom prst="rect">
              <a:avLst/>
            </a:prstGeom>
            <a:noFill/>
          </p:spPr>
          <p:txBody>
            <a:bodyPr wrap="square" lIns="0" tIns="0" rIns="0" bIns="0" rtlCol="0">
              <a:spAutoFit/>
            </a:bodyPr>
            <a:lstStyle/>
            <a:p>
              <a:pPr algn="ctr"/>
              <a:r>
                <a:rPr lang="en-ZA" sz="700" dirty="0">
                  <a:solidFill>
                    <a:schemeClr val="tx1">
                      <a:lumMod val="90000"/>
                      <a:lumOff val="10000"/>
                    </a:schemeClr>
                  </a:solidFill>
                </a:rPr>
                <a:t>New</a:t>
              </a:r>
            </a:p>
          </p:txBody>
        </p:sp>
        <p:sp>
          <p:nvSpPr>
            <p:cNvPr id="145" name="TextBox 144">
              <a:extLst>
                <a:ext uri="{FF2B5EF4-FFF2-40B4-BE49-F238E27FC236}">
                  <a16:creationId xmlns:a16="http://schemas.microsoft.com/office/drawing/2014/main" id="{87432195-211D-4C4E-848F-3963C0B51BDD}"/>
                </a:ext>
              </a:extLst>
            </p:cNvPr>
            <p:cNvSpPr txBox="1"/>
            <p:nvPr/>
          </p:nvSpPr>
          <p:spPr>
            <a:xfrm>
              <a:off x="4327969"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Chat</a:t>
              </a:r>
            </a:p>
          </p:txBody>
        </p:sp>
        <p:sp>
          <p:nvSpPr>
            <p:cNvPr id="146" name="TextBox 145">
              <a:extLst>
                <a:ext uri="{FF2B5EF4-FFF2-40B4-BE49-F238E27FC236}">
                  <a16:creationId xmlns:a16="http://schemas.microsoft.com/office/drawing/2014/main" id="{BBC51E7A-FE27-4767-BF3F-8D83B556C117}"/>
                </a:ext>
              </a:extLst>
            </p:cNvPr>
            <p:cNvSpPr txBox="1"/>
            <p:nvPr/>
          </p:nvSpPr>
          <p:spPr>
            <a:xfrm>
              <a:off x="4763722"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Explore</a:t>
              </a:r>
            </a:p>
          </p:txBody>
        </p:sp>
        <p:sp>
          <p:nvSpPr>
            <p:cNvPr id="162" name="TextBox 161">
              <a:extLst>
                <a:ext uri="{FF2B5EF4-FFF2-40B4-BE49-F238E27FC236}">
                  <a16:creationId xmlns:a16="http://schemas.microsoft.com/office/drawing/2014/main" id="{05152DAB-B7B0-4CE1-A890-2ACC42BCFB55}"/>
                </a:ext>
              </a:extLst>
            </p:cNvPr>
            <p:cNvSpPr txBox="1"/>
            <p:nvPr/>
          </p:nvSpPr>
          <p:spPr>
            <a:xfrm>
              <a:off x="5199475"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Options</a:t>
              </a:r>
            </a:p>
          </p:txBody>
        </p:sp>
        <p:pic>
          <p:nvPicPr>
            <p:cNvPr id="163" name="Graphic 162">
              <a:extLst>
                <a:ext uri="{FF2B5EF4-FFF2-40B4-BE49-F238E27FC236}">
                  <a16:creationId xmlns:a16="http://schemas.microsoft.com/office/drawing/2014/main" id="{D913D1BD-ABF1-4419-9D22-1828468E5308}"/>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4944860" y="5387658"/>
              <a:ext cx="69725" cy="133797"/>
            </a:xfrm>
            <a:prstGeom prst="rect">
              <a:avLst/>
            </a:prstGeom>
          </p:spPr>
        </p:pic>
        <p:pic>
          <p:nvPicPr>
            <p:cNvPr id="164" name="Graphic 163">
              <a:extLst>
                <a:ext uri="{FF2B5EF4-FFF2-40B4-BE49-F238E27FC236}">
                  <a16:creationId xmlns:a16="http://schemas.microsoft.com/office/drawing/2014/main" id="{2DEA942A-C8F8-4A29-BC81-68219266CDCD}"/>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5351403" y="5401113"/>
              <a:ext cx="128144" cy="128144"/>
            </a:xfrm>
            <a:prstGeom prst="rect">
              <a:avLst/>
            </a:prstGeom>
          </p:spPr>
        </p:pic>
        <p:pic>
          <p:nvPicPr>
            <p:cNvPr id="165" name="Graphic 164">
              <a:extLst>
                <a:ext uri="{FF2B5EF4-FFF2-40B4-BE49-F238E27FC236}">
                  <a16:creationId xmlns:a16="http://schemas.microsoft.com/office/drawing/2014/main" id="{32D20A06-9930-4EF3-82BB-B40451C25102}"/>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4072390" y="5396629"/>
              <a:ext cx="125060" cy="125060"/>
            </a:xfrm>
            <a:prstGeom prst="rect">
              <a:avLst/>
            </a:prstGeom>
          </p:spPr>
        </p:pic>
        <p:pic>
          <p:nvPicPr>
            <p:cNvPr id="166" name="Graphic 165">
              <a:extLst>
                <a:ext uri="{FF2B5EF4-FFF2-40B4-BE49-F238E27FC236}">
                  <a16:creationId xmlns:a16="http://schemas.microsoft.com/office/drawing/2014/main" id="{B1595A22-ED96-41C6-BFAD-84AB85F1FF27}"/>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4477071" y="5408105"/>
              <a:ext cx="133797" cy="109300"/>
            </a:xfrm>
            <a:prstGeom prst="rect">
              <a:avLst/>
            </a:prstGeom>
          </p:spPr>
        </p:pic>
        <p:pic>
          <p:nvPicPr>
            <p:cNvPr id="167" name="Graphic 166">
              <a:extLst>
                <a:ext uri="{FF2B5EF4-FFF2-40B4-BE49-F238E27FC236}">
                  <a16:creationId xmlns:a16="http://schemas.microsoft.com/office/drawing/2014/main" id="{67E93085-6919-4C3C-9F70-214A81C34DCE}"/>
                </a:ext>
              </a:extLst>
            </p:cNvPr>
            <p:cNvPicPr>
              <a:picLocks noChangeAspect="1"/>
            </p:cNvPicPr>
            <p:nvPr/>
          </p:nvPicPr>
          <p:blipFill>
            <a:blip r:embed="rId19" cstate="hqprint">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3634774" y="5388598"/>
              <a:ext cx="75379" cy="131914"/>
            </a:xfrm>
            <a:prstGeom prst="rect">
              <a:avLst/>
            </a:prstGeom>
          </p:spPr>
        </p:pic>
      </p:grpSp>
      <p:grpSp>
        <p:nvGrpSpPr>
          <p:cNvPr id="186" name="Group 185">
            <a:extLst>
              <a:ext uri="{FF2B5EF4-FFF2-40B4-BE49-F238E27FC236}">
                <a16:creationId xmlns:a16="http://schemas.microsoft.com/office/drawing/2014/main" id="{482C4EF7-B206-4C62-9EDB-D81179AD4052}"/>
              </a:ext>
            </a:extLst>
          </p:cNvPr>
          <p:cNvGrpSpPr>
            <a:grpSpLocks noChangeAspect="1"/>
          </p:cNvGrpSpPr>
          <p:nvPr/>
        </p:nvGrpSpPr>
        <p:grpSpPr>
          <a:xfrm>
            <a:off x="8677592" y="1784681"/>
            <a:ext cx="2256238" cy="264931"/>
            <a:chOff x="3401285" y="2025102"/>
            <a:chExt cx="2278800" cy="267580"/>
          </a:xfrm>
        </p:grpSpPr>
        <p:sp>
          <p:nvSpPr>
            <p:cNvPr id="187" name="Rectangle 186">
              <a:extLst>
                <a:ext uri="{FF2B5EF4-FFF2-40B4-BE49-F238E27FC236}">
                  <a16:creationId xmlns:a16="http://schemas.microsoft.com/office/drawing/2014/main" id="{D028AF82-0E9E-4F5F-BC57-7EDD242AE073}"/>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188" name="Freeform: Shape 187">
              <a:extLst>
                <a:ext uri="{FF2B5EF4-FFF2-40B4-BE49-F238E27FC236}">
                  <a16:creationId xmlns:a16="http://schemas.microsoft.com/office/drawing/2014/main" id="{4AF56962-5658-41FC-9A33-BCF6C13F7B4B}"/>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189" name="TextBox 188">
              <a:extLst>
                <a:ext uri="{FF2B5EF4-FFF2-40B4-BE49-F238E27FC236}">
                  <a16:creationId xmlns:a16="http://schemas.microsoft.com/office/drawing/2014/main" id="{317AA792-B449-4DB4-84DA-0961891DFD52}"/>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190" name="TextBox 189">
              <a:extLst>
                <a:ext uri="{FF2B5EF4-FFF2-40B4-BE49-F238E27FC236}">
                  <a16:creationId xmlns:a16="http://schemas.microsoft.com/office/drawing/2014/main" id="{7F66B6B9-0683-415E-BB13-CD52E92A6D34}"/>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a:solidFill>
                    <a:schemeClr val="tx1">
                      <a:lumMod val="75000"/>
                      <a:lumOff val="25000"/>
                    </a:schemeClr>
                  </a:solidFill>
                  <a:latin typeface="Arial" panose="020B0604020202020204" pitchFamily="34" charset="0"/>
                  <a:cs typeface="Arial" panose="020B0604020202020204" pitchFamily="34" charset="0"/>
                </a:rPr>
                <a:t>San Francisco</a:t>
              </a:r>
            </a:p>
          </p:txBody>
        </p:sp>
        <p:sp>
          <p:nvSpPr>
            <p:cNvPr id="191" name="TextBox 190">
              <a:extLst>
                <a:ext uri="{FF2B5EF4-FFF2-40B4-BE49-F238E27FC236}">
                  <a16:creationId xmlns:a16="http://schemas.microsoft.com/office/drawing/2014/main" id="{D31E7989-048E-4A11-91C5-94A64CC77848}"/>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195" name="TextBox 194">
              <a:extLst>
                <a:ext uri="{FF2B5EF4-FFF2-40B4-BE49-F238E27FC236}">
                  <a16:creationId xmlns:a16="http://schemas.microsoft.com/office/drawing/2014/main" id="{9A494C28-B28F-4243-895C-37924A8A3F48}"/>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196" name="Group 195">
            <a:extLst>
              <a:ext uri="{FF2B5EF4-FFF2-40B4-BE49-F238E27FC236}">
                <a16:creationId xmlns:a16="http://schemas.microsoft.com/office/drawing/2014/main" id="{A549A6C0-4C46-4526-B1E9-2CD069322181}"/>
              </a:ext>
            </a:extLst>
          </p:cNvPr>
          <p:cNvGrpSpPr>
            <a:grpSpLocks noChangeAspect="1"/>
          </p:cNvGrpSpPr>
          <p:nvPr/>
        </p:nvGrpSpPr>
        <p:grpSpPr>
          <a:xfrm>
            <a:off x="8677592" y="1641353"/>
            <a:ext cx="2256238" cy="135341"/>
            <a:chOff x="3401285" y="1638940"/>
            <a:chExt cx="2278800" cy="136694"/>
          </a:xfrm>
        </p:grpSpPr>
        <p:sp>
          <p:nvSpPr>
            <p:cNvPr id="197" name="Rectangle 196">
              <a:extLst>
                <a:ext uri="{FF2B5EF4-FFF2-40B4-BE49-F238E27FC236}">
                  <a16:creationId xmlns:a16="http://schemas.microsoft.com/office/drawing/2014/main" id="{27442A04-9F54-429A-9FC9-FA119CF27CAF}"/>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198" name="Group 197">
              <a:extLst>
                <a:ext uri="{FF2B5EF4-FFF2-40B4-BE49-F238E27FC236}">
                  <a16:creationId xmlns:a16="http://schemas.microsoft.com/office/drawing/2014/main" id="{831EA001-2049-4243-9327-C540C642984B}"/>
                </a:ext>
              </a:extLst>
            </p:cNvPr>
            <p:cNvGrpSpPr/>
            <p:nvPr/>
          </p:nvGrpSpPr>
          <p:grpSpPr>
            <a:xfrm>
              <a:off x="3443950" y="1688944"/>
              <a:ext cx="200583" cy="31962"/>
              <a:chOff x="3443950" y="1878814"/>
              <a:chExt cx="200583" cy="31962"/>
            </a:xfrm>
          </p:grpSpPr>
          <p:sp>
            <p:nvSpPr>
              <p:cNvPr id="204" name="Oval 203">
                <a:extLst>
                  <a:ext uri="{FF2B5EF4-FFF2-40B4-BE49-F238E27FC236}">
                    <a16:creationId xmlns:a16="http://schemas.microsoft.com/office/drawing/2014/main" id="{CBEFE967-B17A-4AC0-BB42-3610CEA4397C}"/>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5" name="Oval 204">
                <a:extLst>
                  <a:ext uri="{FF2B5EF4-FFF2-40B4-BE49-F238E27FC236}">
                    <a16:creationId xmlns:a16="http://schemas.microsoft.com/office/drawing/2014/main" id="{D548CF5D-3E2E-4649-A5F0-C13AB556EBB3}"/>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6" name="Oval 205">
                <a:extLst>
                  <a:ext uri="{FF2B5EF4-FFF2-40B4-BE49-F238E27FC236}">
                    <a16:creationId xmlns:a16="http://schemas.microsoft.com/office/drawing/2014/main" id="{B8187231-AC58-4BD6-919E-80547DD9A069}"/>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7" name="Oval 206">
                <a:extLst>
                  <a:ext uri="{FF2B5EF4-FFF2-40B4-BE49-F238E27FC236}">
                    <a16:creationId xmlns:a16="http://schemas.microsoft.com/office/drawing/2014/main" id="{105267CD-E692-4A37-B208-4807E90D3ACC}"/>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8" name="Oval 207">
                <a:extLst>
                  <a:ext uri="{FF2B5EF4-FFF2-40B4-BE49-F238E27FC236}">
                    <a16:creationId xmlns:a16="http://schemas.microsoft.com/office/drawing/2014/main" id="{E7D556FF-1865-4205-834B-61296E0BC265}"/>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99" name="TextBox 198">
              <a:extLst>
                <a:ext uri="{FF2B5EF4-FFF2-40B4-BE49-F238E27FC236}">
                  <a16:creationId xmlns:a16="http://schemas.microsoft.com/office/drawing/2014/main" id="{2B0B5051-72A3-4F28-BA20-0060C9AD3CAE}"/>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200" name="TextBox 199">
              <a:extLst>
                <a:ext uri="{FF2B5EF4-FFF2-40B4-BE49-F238E27FC236}">
                  <a16:creationId xmlns:a16="http://schemas.microsoft.com/office/drawing/2014/main" id="{2C7935AC-0478-4AE4-8716-B11409B772BF}"/>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201" name="TextBox 200">
              <a:extLst>
                <a:ext uri="{FF2B5EF4-FFF2-40B4-BE49-F238E27FC236}">
                  <a16:creationId xmlns:a16="http://schemas.microsoft.com/office/drawing/2014/main" id="{83A80DBE-BD3C-4D8E-83B2-CA83C3D3797E}"/>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202" name="Graphic 201">
              <a:extLst>
                <a:ext uri="{FF2B5EF4-FFF2-40B4-BE49-F238E27FC236}">
                  <a16:creationId xmlns:a16="http://schemas.microsoft.com/office/drawing/2014/main" id="{A5782B0D-3822-4AF2-B0AC-53E686A6370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512540" y="1671947"/>
              <a:ext cx="135682" cy="65956"/>
            </a:xfrm>
            <a:prstGeom prst="rect">
              <a:avLst/>
            </a:prstGeom>
          </p:spPr>
        </p:pic>
        <p:pic>
          <p:nvPicPr>
            <p:cNvPr id="203" name="Graphic 202">
              <a:extLst>
                <a:ext uri="{FF2B5EF4-FFF2-40B4-BE49-F238E27FC236}">
                  <a16:creationId xmlns:a16="http://schemas.microsoft.com/office/drawing/2014/main" id="{FF7C0D20-EA26-4B45-9E39-681BFFDF9D8D}"/>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884005" y="1683972"/>
              <a:ext cx="57027" cy="46435"/>
            </a:xfrm>
            <a:prstGeom prst="rect">
              <a:avLst/>
            </a:prstGeom>
          </p:spPr>
        </p:pic>
      </p:grpSp>
      <p:grpSp>
        <p:nvGrpSpPr>
          <p:cNvPr id="209" name="Group 208">
            <a:extLst>
              <a:ext uri="{FF2B5EF4-FFF2-40B4-BE49-F238E27FC236}">
                <a16:creationId xmlns:a16="http://schemas.microsoft.com/office/drawing/2014/main" id="{B4DCAE3D-517E-434C-A0BA-F61A5FBD38F6}"/>
              </a:ext>
            </a:extLst>
          </p:cNvPr>
          <p:cNvGrpSpPr>
            <a:grpSpLocks noChangeAspect="1"/>
          </p:cNvGrpSpPr>
          <p:nvPr/>
        </p:nvGrpSpPr>
        <p:grpSpPr>
          <a:xfrm>
            <a:off x="8680064" y="5359253"/>
            <a:ext cx="2252673" cy="294889"/>
            <a:chOff x="3405028" y="5368562"/>
            <a:chExt cx="2275200" cy="297838"/>
          </a:xfrm>
        </p:grpSpPr>
        <p:sp>
          <p:nvSpPr>
            <p:cNvPr id="210" name="Rectangle 209">
              <a:extLst>
                <a:ext uri="{FF2B5EF4-FFF2-40B4-BE49-F238E27FC236}">
                  <a16:creationId xmlns:a16="http://schemas.microsoft.com/office/drawing/2014/main" id="{3B79834C-23AF-41AE-B584-0C58AEDF2F28}"/>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dirty="0"/>
            </a:p>
          </p:txBody>
        </p:sp>
        <p:sp>
          <p:nvSpPr>
            <p:cNvPr id="211" name="TextBox 210">
              <a:extLst>
                <a:ext uri="{FF2B5EF4-FFF2-40B4-BE49-F238E27FC236}">
                  <a16:creationId xmlns:a16="http://schemas.microsoft.com/office/drawing/2014/main" id="{B1A1AECF-B514-42B0-8FA6-771FBC6F5F09}"/>
                </a:ext>
              </a:extLst>
            </p:cNvPr>
            <p:cNvSpPr txBox="1"/>
            <p:nvPr/>
          </p:nvSpPr>
          <p:spPr>
            <a:xfrm>
              <a:off x="3456463" y="5540551"/>
              <a:ext cx="432000" cy="107722"/>
            </a:xfrm>
            <a:prstGeom prst="rect">
              <a:avLst/>
            </a:prstGeom>
            <a:noFill/>
          </p:spPr>
          <p:txBody>
            <a:bodyPr wrap="square" lIns="0" tIns="0" rIns="0" bIns="0" rtlCol="0">
              <a:spAutoFit/>
            </a:bodyPr>
            <a:lstStyle/>
            <a:p>
              <a:pPr algn="ctr"/>
              <a:r>
                <a:rPr lang="en-ZA" sz="700" dirty="0">
                  <a:solidFill>
                    <a:schemeClr val="accent1"/>
                  </a:solidFill>
                </a:rPr>
                <a:t>Popular</a:t>
              </a:r>
            </a:p>
          </p:txBody>
        </p:sp>
        <p:sp>
          <p:nvSpPr>
            <p:cNvPr id="212" name="TextBox 211">
              <a:extLst>
                <a:ext uri="{FF2B5EF4-FFF2-40B4-BE49-F238E27FC236}">
                  <a16:creationId xmlns:a16="http://schemas.microsoft.com/office/drawing/2014/main" id="{B0D0FB03-6BE5-4166-B0C7-08E5F0E3C819}"/>
                </a:ext>
              </a:extLst>
            </p:cNvPr>
            <p:cNvSpPr txBox="1"/>
            <p:nvPr/>
          </p:nvSpPr>
          <p:spPr>
            <a:xfrm>
              <a:off x="3892216" y="5540551"/>
              <a:ext cx="432000" cy="107722"/>
            </a:xfrm>
            <a:prstGeom prst="rect">
              <a:avLst/>
            </a:prstGeom>
            <a:noFill/>
          </p:spPr>
          <p:txBody>
            <a:bodyPr wrap="square" lIns="0" tIns="0" rIns="0" bIns="0" rtlCol="0">
              <a:spAutoFit/>
            </a:bodyPr>
            <a:lstStyle/>
            <a:p>
              <a:pPr algn="ctr"/>
              <a:r>
                <a:rPr lang="en-ZA" sz="700" dirty="0">
                  <a:solidFill>
                    <a:schemeClr val="tx1">
                      <a:lumMod val="90000"/>
                      <a:lumOff val="10000"/>
                    </a:schemeClr>
                  </a:solidFill>
                </a:rPr>
                <a:t>New</a:t>
              </a:r>
            </a:p>
          </p:txBody>
        </p:sp>
        <p:sp>
          <p:nvSpPr>
            <p:cNvPr id="213" name="TextBox 212">
              <a:extLst>
                <a:ext uri="{FF2B5EF4-FFF2-40B4-BE49-F238E27FC236}">
                  <a16:creationId xmlns:a16="http://schemas.microsoft.com/office/drawing/2014/main" id="{02B853C0-2511-4E3E-8F01-DFC68B17EC91}"/>
                </a:ext>
              </a:extLst>
            </p:cNvPr>
            <p:cNvSpPr txBox="1"/>
            <p:nvPr/>
          </p:nvSpPr>
          <p:spPr>
            <a:xfrm>
              <a:off x="4327969"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Chat</a:t>
              </a:r>
            </a:p>
          </p:txBody>
        </p:sp>
        <p:sp>
          <p:nvSpPr>
            <p:cNvPr id="214" name="TextBox 213">
              <a:extLst>
                <a:ext uri="{FF2B5EF4-FFF2-40B4-BE49-F238E27FC236}">
                  <a16:creationId xmlns:a16="http://schemas.microsoft.com/office/drawing/2014/main" id="{D99E87A0-9B66-4083-92A8-2E8F53EEDD86}"/>
                </a:ext>
              </a:extLst>
            </p:cNvPr>
            <p:cNvSpPr txBox="1"/>
            <p:nvPr/>
          </p:nvSpPr>
          <p:spPr>
            <a:xfrm>
              <a:off x="4763722"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Explore</a:t>
              </a:r>
            </a:p>
          </p:txBody>
        </p:sp>
        <p:sp>
          <p:nvSpPr>
            <p:cNvPr id="215" name="TextBox 214">
              <a:extLst>
                <a:ext uri="{FF2B5EF4-FFF2-40B4-BE49-F238E27FC236}">
                  <a16:creationId xmlns:a16="http://schemas.microsoft.com/office/drawing/2014/main" id="{085E388D-AE5C-4789-A84D-1CDA9DA04AC7}"/>
                </a:ext>
              </a:extLst>
            </p:cNvPr>
            <p:cNvSpPr txBox="1"/>
            <p:nvPr/>
          </p:nvSpPr>
          <p:spPr>
            <a:xfrm>
              <a:off x="5199475"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Options</a:t>
              </a:r>
            </a:p>
          </p:txBody>
        </p:sp>
        <p:pic>
          <p:nvPicPr>
            <p:cNvPr id="216" name="Graphic 215">
              <a:extLst>
                <a:ext uri="{FF2B5EF4-FFF2-40B4-BE49-F238E27FC236}">
                  <a16:creationId xmlns:a16="http://schemas.microsoft.com/office/drawing/2014/main" id="{2467A960-EF7A-404D-96B2-C3406DA72271}"/>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4944860" y="5387658"/>
              <a:ext cx="69725" cy="133797"/>
            </a:xfrm>
            <a:prstGeom prst="rect">
              <a:avLst/>
            </a:prstGeom>
          </p:spPr>
        </p:pic>
        <p:pic>
          <p:nvPicPr>
            <p:cNvPr id="217" name="Graphic 216">
              <a:extLst>
                <a:ext uri="{FF2B5EF4-FFF2-40B4-BE49-F238E27FC236}">
                  <a16:creationId xmlns:a16="http://schemas.microsoft.com/office/drawing/2014/main" id="{0F5C7698-9D66-4FD1-9AAA-38ACA600C555}"/>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5351403" y="5401113"/>
              <a:ext cx="128144" cy="128144"/>
            </a:xfrm>
            <a:prstGeom prst="rect">
              <a:avLst/>
            </a:prstGeom>
          </p:spPr>
        </p:pic>
        <p:pic>
          <p:nvPicPr>
            <p:cNvPr id="218" name="Graphic 217">
              <a:extLst>
                <a:ext uri="{FF2B5EF4-FFF2-40B4-BE49-F238E27FC236}">
                  <a16:creationId xmlns:a16="http://schemas.microsoft.com/office/drawing/2014/main" id="{B1CB6BE8-F693-481A-82E7-242C4B9D8518}"/>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4072390" y="5396629"/>
              <a:ext cx="125060" cy="125060"/>
            </a:xfrm>
            <a:prstGeom prst="rect">
              <a:avLst/>
            </a:prstGeom>
          </p:spPr>
        </p:pic>
        <p:pic>
          <p:nvPicPr>
            <p:cNvPr id="219" name="Graphic 218">
              <a:extLst>
                <a:ext uri="{FF2B5EF4-FFF2-40B4-BE49-F238E27FC236}">
                  <a16:creationId xmlns:a16="http://schemas.microsoft.com/office/drawing/2014/main" id="{9AF281D0-0FAA-4ADF-AD41-2D163B6D3167}"/>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4477071" y="5408105"/>
              <a:ext cx="133797" cy="109300"/>
            </a:xfrm>
            <a:prstGeom prst="rect">
              <a:avLst/>
            </a:prstGeom>
          </p:spPr>
        </p:pic>
        <p:pic>
          <p:nvPicPr>
            <p:cNvPr id="220" name="Graphic 219">
              <a:extLst>
                <a:ext uri="{FF2B5EF4-FFF2-40B4-BE49-F238E27FC236}">
                  <a16:creationId xmlns:a16="http://schemas.microsoft.com/office/drawing/2014/main" id="{8907CECA-0A6E-4B13-85FC-AFD22D2F490B}"/>
                </a:ext>
              </a:extLst>
            </p:cNvPr>
            <p:cNvPicPr>
              <a:picLocks noChangeAspect="1"/>
            </p:cNvPicPr>
            <p:nvPr/>
          </p:nvPicPr>
          <p:blipFill>
            <a:blip r:embed="rId19" cstate="hqprint">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3634774" y="5388598"/>
              <a:ext cx="75379" cy="131914"/>
            </a:xfrm>
            <a:prstGeom prst="rect">
              <a:avLst/>
            </a:prstGeom>
          </p:spPr>
        </p:pic>
      </p:grpSp>
      <p:grpSp>
        <p:nvGrpSpPr>
          <p:cNvPr id="112" name="Group 111">
            <a:extLst>
              <a:ext uri="{FF2B5EF4-FFF2-40B4-BE49-F238E27FC236}">
                <a16:creationId xmlns:a16="http://schemas.microsoft.com/office/drawing/2014/main" id="{941049D5-A64B-4271-8A73-9C6D68335C04}"/>
              </a:ext>
            </a:extLst>
          </p:cNvPr>
          <p:cNvGrpSpPr>
            <a:grpSpLocks noChangeAspect="1"/>
          </p:cNvGrpSpPr>
          <p:nvPr/>
        </p:nvGrpSpPr>
        <p:grpSpPr>
          <a:xfrm>
            <a:off x="1274771" y="1641353"/>
            <a:ext cx="2256238" cy="135341"/>
            <a:chOff x="3401285" y="1638940"/>
            <a:chExt cx="2278800" cy="136694"/>
          </a:xfrm>
        </p:grpSpPr>
        <p:sp>
          <p:nvSpPr>
            <p:cNvPr id="113" name="Rectangle 112">
              <a:extLst>
                <a:ext uri="{FF2B5EF4-FFF2-40B4-BE49-F238E27FC236}">
                  <a16:creationId xmlns:a16="http://schemas.microsoft.com/office/drawing/2014/main" id="{B9A2CDBE-C803-438F-BEF3-3D5C42FA7101}"/>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114" name="Group 113">
              <a:extLst>
                <a:ext uri="{FF2B5EF4-FFF2-40B4-BE49-F238E27FC236}">
                  <a16:creationId xmlns:a16="http://schemas.microsoft.com/office/drawing/2014/main" id="{EAC2E16E-9BF9-42F4-931D-67CE7F4356A5}"/>
                </a:ext>
              </a:extLst>
            </p:cNvPr>
            <p:cNvGrpSpPr/>
            <p:nvPr/>
          </p:nvGrpSpPr>
          <p:grpSpPr>
            <a:xfrm>
              <a:off x="3443950" y="1688944"/>
              <a:ext cx="200583" cy="31962"/>
              <a:chOff x="3443950" y="1878814"/>
              <a:chExt cx="200583" cy="31962"/>
            </a:xfrm>
          </p:grpSpPr>
          <p:sp>
            <p:nvSpPr>
              <p:cNvPr id="125" name="Oval 124">
                <a:extLst>
                  <a:ext uri="{FF2B5EF4-FFF2-40B4-BE49-F238E27FC236}">
                    <a16:creationId xmlns:a16="http://schemas.microsoft.com/office/drawing/2014/main" id="{25944380-206C-4DB9-B629-7C355A6DDC04}"/>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6" name="Oval 125">
                <a:extLst>
                  <a:ext uri="{FF2B5EF4-FFF2-40B4-BE49-F238E27FC236}">
                    <a16:creationId xmlns:a16="http://schemas.microsoft.com/office/drawing/2014/main" id="{C6D75C40-0F8E-46A7-8641-06250EC9DCF7}"/>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7" name="Oval 126">
                <a:extLst>
                  <a:ext uri="{FF2B5EF4-FFF2-40B4-BE49-F238E27FC236}">
                    <a16:creationId xmlns:a16="http://schemas.microsoft.com/office/drawing/2014/main" id="{981B62F7-5168-4A70-B18E-A252115FB4D7}"/>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8" name="Oval 127">
                <a:extLst>
                  <a:ext uri="{FF2B5EF4-FFF2-40B4-BE49-F238E27FC236}">
                    <a16:creationId xmlns:a16="http://schemas.microsoft.com/office/drawing/2014/main" id="{BCC42E0E-63C5-43BC-BFA1-C5F2382438A2}"/>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9" name="Oval 128">
                <a:extLst>
                  <a:ext uri="{FF2B5EF4-FFF2-40B4-BE49-F238E27FC236}">
                    <a16:creationId xmlns:a16="http://schemas.microsoft.com/office/drawing/2014/main" id="{97D1B2F7-72A5-4898-B4D2-DB1F61CF5827}"/>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15" name="TextBox 114">
              <a:extLst>
                <a:ext uri="{FF2B5EF4-FFF2-40B4-BE49-F238E27FC236}">
                  <a16:creationId xmlns:a16="http://schemas.microsoft.com/office/drawing/2014/main" id="{6D53C5D0-B2BE-4617-B2DC-910012F2FA6A}"/>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116" name="TextBox 115">
              <a:extLst>
                <a:ext uri="{FF2B5EF4-FFF2-40B4-BE49-F238E27FC236}">
                  <a16:creationId xmlns:a16="http://schemas.microsoft.com/office/drawing/2014/main" id="{4F708D96-A8B4-4D7C-9340-7ECA97FA4940}"/>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117" name="TextBox 116">
              <a:extLst>
                <a:ext uri="{FF2B5EF4-FFF2-40B4-BE49-F238E27FC236}">
                  <a16:creationId xmlns:a16="http://schemas.microsoft.com/office/drawing/2014/main" id="{B515DB42-0CA2-43B7-A946-248AB7987BFC}"/>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118" name="Graphic 117">
              <a:extLst>
                <a:ext uri="{FF2B5EF4-FFF2-40B4-BE49-F238E27FC236}">
                  <a16:creationId xmlns:a16="http://schemas.microsoft.com/office/drawing/2014/main" id="{26C17EB8-6D87-470F-ABE0-31A8F93B2FE7}"/>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512540" y="1671947"/>
              <a:ext cx="135682" cy="65956"/>
            </a:xfrm>
            <a:prstGeom prst="rect">
              <a:avLst/>
            </a:prstGeom>
          </p:spPr>
        </p:pic>
        <p:pic>
          <p:nvPicPr>
            <p:cNvPr id="119" name="Graphic 118">
              <a:extLst>
                <a:ext uri="{FF2B5EF4-FFF2-40B4-BE49-F238E27FC236}">
                  <a16:creationId xmlns:a16="http://schemas.microsoft.com/office/drawing/2014/main" id="{FA73780F-BB82-4AF5-9DAC-3C6D373936B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884005" y="1683972"/>
              <a:ext cx="57027" cy="46435"/>
            </a:xfrm>
            <a:prstGeom prst="rect">
              <a:avLst/>
            </a:prstGeom>
          </p:spPr>
        </p:pic>
      </p:grpSp>
    </p:spTree>
    <p:extLst>
      <p:ext uri="{BB962C8B-B14F-4D97-AF65-F5344CB8AC3E}">
        <p14:creationId xmlns:p14="http://schemas.microsoft.com/office/powerpoint/2010/main" val="351096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A7EAEB7-120E-4593-8C82-CE9B1E268E1B}"/>
              </a:ext>
            </a:extLst>
          </p:cNvPr>
          <p:cNvSpPr>
            <a:spLocks noGrp="1"/>
          </p:cNvSpPr>
          <p:nvPr>
            <p:ph idx="16"/>
          </p:nvPr>
        </p:nvSpPr>
        <p:spPr/>
        <p:txBody>
          <a:bodyPr/>
          <a:lstStyle/>
          <a:p>
            <a:r>
              <a:rPr lang="en-ZA"/>
              <a:t>Collaboratively administrate empowered markets via plug-and-play networks. </a:t>
            </a:r>
          </a:p>
          <a:p>
            <a:r>
              <a:rPr lang="en-ZA"/>
              <a:t>Dynamically procrastinate B2C users after installed base benefits. </a:t>
            </a:r>
          </a:p>
          <a:p>
            <a:r>
              <a:rPr lang="en-ZA"/>
              <a:t>Dramatically visualize customer directed convergence without revolutionary ROI.</a:t>
            </a:r>
          </a:p>
          <a:p>
            <a:r>
              <a:rPr lang="en-ZA"/>
              <a:t>Override the digital divide with additional clickthroughs from DevOps. </a:t>
            </a:r>
          </a:p>
          <a:p>
            <a:r>
              <a:rPr lang="en-ZA"/>
              <a:t>Nanotechnology immersion along the information highway will close the loop on focusing solely on the bottom line.</a:t>
            </a:r>
            <a:endParaRPr lang="en-ZA" dirty="0"/>
          </a:p>
        </p:txBody>
      </p:sp>
      <p:sp>
        <p:nvSpPr>
          <p:cNvPr id="2" name="Title 1">
            <a:extLst>
              <a:ext uri="{FF2B5EF4-FFF2-40B4-BE49-F238E27FC236}">
                <a16:creationId xmlns:a16="http://schemas.microsoft.com/office/drawing/2014/main" id="{ADEC8A08-C613-4FA3-8026-D011B1031B96}"/>
              </a:ext>
            </a:extLst>
          </p:cNvPr>
          <p:cNvSpPr>
            <a:spLocks noGrp="1"/>
          </p:cNvSpPr>
          <p:nvPr>
            <p:ph type="title"/>
          </p:nvPr>
        </p:nvSpPr>
        <p:spPr/>
        <p:txBody>
          <a:bodyPr/>
          <a:lstStyle/>
          <a:p>
            <a:r>
              <a:rPr lang="en-ZA"/>
              <a:t>New Features</a:t>
            </a:r>
            <a:endParaRPr lang="en-ZA" dirty="0"/>
          </a:p>
        </p:txBody>
      </p:sp>
      <p:sp>
        <p:nvSpPr>
          <p:cNvPr id="3" name="Date Placeholder 2">
            <a:extLst>
              <a:ext uri="{FF2B5EF4-FFF2-40B4-BE49-F238E27FC236}">
                <a16:creationId xmlns:a16="http://schemas.microsoft.com/office/drawing/2014/main" id="{2798A301-4A4D-4CA3-B1FA-5509762742FF}"/>
              </a:ext>
            </a:extLst>
          </p:cNvPr>
          <p:cNvSpPr>
            <a:spLocks noGrp="1"/>
          </p:cNvSpPr>
          <p:nvPr>
            <p:ph type="dt" sz="half" idx="17"/>
          </p:nvPr>
        </p:nvSpPr>
        <p:spPr/>
        <p:txBody>
          <a:bodyPr/>
          <a:lstStyle/>
          <a:p>
            <a:fld id="{A7826650-6539-4495-9335-911CF66E0413}" type="datetime2">
              <a:rPr lang="en-US" smtClean="0"/>
              <a:pPr/>
              <a:t>Friday, August 7, 2020</a:t>
            </a:fld>
            <a:endParaRPr lang="en-ZA"/>
          </a:p>
        </p:txBody>
      </p:sp>
      <p:sp>
        <p:nvSpPr>
          <p:cNvPr id="4" name="Footer Placeholder 3">
            <a:extLst>
              <a:ext uri="{FF2B5EF4-FFF2-40B4-BE49-F238E27FC236}">
                <a16:creationId xmlns:a16="http://schemas.microsoft.com/office/drawing/2014/main" id="{0FFF4005-A630-4D1B-99C0-3E10FB4469D7}"/>
              </a:ext>
            </a:extLst>
          </p:cNvPr>
          <p:cNvSpPr>
            <a:spLocks noGrp="1"/>
          </p:cNvSpPr>
          <p:nvPr>
            <p:ph type="ftr" sz="quarter" idx="18"/>
          </p:nvPr>
        </p:nvSpPr>
        <p:spPr/>
        <p:txBody>
          <a:bodyPr/>
          <a:lstStyle/>
          <a:p>
            <a:r>
              <a:rPr lang="en-ZA"/>
              <a:t>© Copyright 2018 - Your Company Name</a:t>
            </a:r>
          </a:p>
        </p:txBody>
      </p:sp>
      <p:sp>
        <p:nvSpPr>
          <p:cNvPr id="5" name="Slide Number Placeholder 4">
            <a:extLst>
              <a:ext uri="{FF2B5EF4-FFF2-40B4-BE49-F238E27FC236}">
                <a16:creationId xmlns:a16="http://schemas.microsoft.com/office/drawing/2014/main" id="{B8294AB7-77C7-4B5E-BD08-DED0CDDDC960}"/>
              </a:ext>
            </a:extLst>
          </p:cNvPr>
          <p:cNvSpPr>
            <a:spLocks noGrp="1"/>
          </p:cNvSpPr>
          <p:nvPr>
            <p:ph type="sldNum" sz="quarter" idx="19"/>
          </p:nvPr>
        </p:nvSpPr>
        <p:spPr/>
        <p:txBody>
          <a:bodyPr/>
          <a:lstStyle/>
          <a:p>
            <a:fld id="{119C1C8F-6A95-45BD-92A4-38A328F64724}" type="slidenum">
              <a:rPr lang="en-ZA" smtClean="0"/>
              <a:pPr/>
              <a:t>17</a:t>
            </a:fld>
            <a:endParaRPr lang="en-ZA"/>
          </a:p>
        </p:txBody>
      </p:sp>
      <p:grpSp>
        <p:nvGrpSpPr>
          <p:cNvPr id="108" name="Group 107">
            <a:extLst>
              <a:ext uri="{FF2B5EF4-FFF2-40B4-BE49-F238E27FC236}">
                <a16:creationId xmlns:a16="http://schemas.microsoft.com/office/drawing/2014/main" id="{81B28B5D-E771-4F68-A72D-4CEDE6101BE3}"/>
              </a:ext>
            </a:extLst>
          </p:cNvPr>
          <p:cNvGrpSpPr>
            <a:grpSpLocks noChangeAspect="1"/>
          </p:cNvGrpSpPr>
          <p:nvPr/>
        </p:nvGrpSpPr>
        <p:grpSpPr>
          <a:xfrm>
            <a:off x="637742" y="2139279"/>
            <a:ext cx="2160000" cy="588654"/>
            <a:chOff x="432444" y="1047175"/>
            <a:chExt cx="2498016" cy="680772"/>
          </a:xfrm>
        </p:grpSpPr>
        <p:grpSp>
          <p:nvGrpSpPr>
            <p:cNvPr id="109" name="Group 108">
              <a:extLst>
                <a:ext uri="{FF2B5EF4-FFF2-40B4-BE49-F238E27FC236}">
                  <a16:creationId xmlns:a16="http://schemas.microsoft.com/office/drawing/2014/main" id="{368C86AB-4D59-44D5-94E0-C866C459CD08}"/>
                </a:ext>
              </a:extLst>
            </p:cNvPr>
            <p:cNvGrpSpPr/>
            <p:nvPr/>
          </p:nvGrpSpPr>
          <p:grpSpPr>
            <a:xfrm>
              <a:off x="432444" y="1210236"/>
              <a:ext cx="2498016" cy="517711"/>
              <a:chOff x="432444" y="1210236"/>
              <a:chExt cx="2498016" cy="517711"/>
            </a:xfrm>
          </p:grpSpPr>
          <p:sp>
            <p:nvSpPr>
              <p:cNvPr id="111" name="Freeform: Shape 110">
                <a:extLst>
                  <a:ext uri="{FF2B5EF4-FFF2-40B4-BE49-F238E27FC236}">
                    <a16:creationId xmlns:a16="http://schemas.microsoft.com/office/drawing/2014/main" id="{CF8252A7-AF28-44DF-9B56-F90F7BD1BCDA}"/>
                  </a:ext>
                </a:extLst>
              </p:cNvPr>
              <p:cNvSpPr/>
              <p:nvPr/>
            </p:nvSpPr>
            <p:spPr>
              <a:xfrm>
                <a:off x="432444" y="1425322"/>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12" name="Rectangle: Rounded Corners 111">
                <a:extLst>
                  <a:ext uri="{FF2B5EF4-FFF2-40B4-BE49-F238E27FC236}">
                    <a16:creationId xmlns:a16="http://schemas.microsoft.com/office/drawing/2014/main" id="{193D218C-83F7-459F-9681-4ED382CDCA5A}"/>
                  </a:ext>
                </a:extLst>
              </p:cNvPr>
              <p:cNvSpPr/>
              <p:nvPr/>
            </p:nvSpPr>
            <p:spPr>
              <a:xfrm>
                <a:off x="512250" y="1210236"/>
                <a:ext cx="2418210" cy="517711"/>
              </a:xfrm>
              <a:prstGeom prst="roundRect">
                <a:avLst>
                  <a:gd name="adj" fmla="val 30466"/>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Hey J, we still on for 11?</a:t>
                </a:r>
              </a:p>
            </p:txBody>
          </p:sp>
        </p:grpSp>
        <p:sp>
          <p:nvSpPr>
            <p:cNvPr id="110" name="Rectangle 109">
              <a:extLst>
                <a:ext uri="{FF2B5EF4-FFF2-40B4-BE49-F238E27FC236}">
                  <a16:creationId xmlns:a16="http://schemas.microsoft.com/office/drawing/2014/main" id="{0A1A78B6-5CEF-4783-A972-3287DC0F7474}"/>
                </a:ext>
              </a:extLst>
            </p:cNvPr>
            <p:cNvSpPr/>
            <p:nvPr/>
          </p:nvSpPr>
          <p:spPr>
            <a:xfrm>
              <a:off x="631140" y="10471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113" name="Group 112">
            <a:extLst>
              <a:ext uri="{FF2B5EF4-FFF2-40B4-BE49-F238E27FC236}">
                <a16:creationId xmlns:a16="http://schemas.microsoft.com/office/drawing/2014/main" id="{4128C2A3-6797-4F12-9979-9F7A27FB1818}"/>
              </a:ext>
            </a:extLst>
          </p:cNvPr>
          <p:cNvGrpSpPr>
            <a:grpSpLocks noChangeAspect="1"/>
          </p:cNvGrpSpPr>
          <p:nvPr/>
        </p:nvGrpSpPr>
        <p:grpSpPr>
          <a:xfrm>
            <a:off x="637742" y="4033659"/>
            <a:ext cx="2160000" cy="1138909"/>
            <a:chOff x="432444" y="2833775"/>
            <a:chExt cx="2498016" cy="1317135"/>
          </a:xfrm>
        </p:grpSpPr>
        <p:grpSp>
          <p:nvGrpSpPr>
            <p:cNvPr id="114" name="Group 113">
              <a:extLst>
                <a:ext uri="{FF2B5EF4-FFF2-40B4-BE49-F238E27FC236}">
                  <a16:creationId xmlns:a16="http://schemas.microsoft.com/office/drawing/2014/main" id="{37ADE84A-067F-4802-A927-B9BCB37B1242}"/>
                </a:ext>
              </a:extLst>
            </p:cNvPr>
            <p:cNvGrpSpPr/>
            <p:nvPr/>
          </p:nvGrpSpPr>
          <p:grpSpPr>
            <a:xfrm>
              <a:off x="432444" y="3005705"/>
              <a:ext cx="2498016" cy="1145205"/>
              <a:chOff x="432444" y="3005705"/>
              <a:chExt cx="2498016" cy="1145205"/>
            </a:xfrm>
          </p:grpSpPr>
          <p:sp>
            <p:nvSpPr>
              <p:cNvPr id="116" name="Freeform: Shape 115">
                <a:extLst>
                  <a:ext uri="{FF2B5EF4-FFF2-40B4-BE49-F238E27FC236}">
                    <a16:creationId xmlns:a16="http://schemas.microsoft.com/office/drawing/2014/main" id="{0CBEDB94-E964-4250-9D9A-BDD1E1957351}"/>
                  </a:ext>
                </a:extLst>
              </p:cNvPr>
              <p:cNvSpPr/>
              <p:nvPr/>
            </p:nvSpPr>
            <p:spPr>
              <a:xfrm>
                <a:off x="432444" y="3848285"/>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17" name="Rectangle: Rounded Corners 116">
                <a:extLst>
                  <a:ext uri="{FF2B5EF4-FFF2-40B4-BE49-F238E27FC236}">
                    <a16:creationId xmlns:a16="http://schemas.microsoft.com/office/drawing/2014/main" id="{8A8EE8A2-F70B-4D3B-88A0-96328C83C087}"/>
                  </a:ext>
                </a:extLst>
              </p:cNvPr>
              <p:cNvSpPr/>
              <p:nvPr/>
            </p:nvSpPr>
            <p:spPr>
              <a:xfrm>
                <a:off x="512250" y="3005705"/>
                <a:ext cx="2418210" cy="1145205"/>
              </a:xfrm>
              <a:prstGeom prst="roundRect">
                <a:avLst>
                  <a:gd name="adj" fmla="val 17990"/>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Podcasting operational change management inside of workflows to establish a framework.</a:t>
                </a:r>
              </a:p>
            </p:txBody>
          </p:sp>
        </p:grpSp>
        <p:sp>
          <p:nvSpPr>
            <p:cNvPr id="115" name="Rectangle 114">
              <a:extLst>
                <a:ext uri="{FF2B5EF4-FFF2-40B4-BE49-F238E27FC236}">
                  <a16:creationId xmlns:a16="http://schemas.microsoft.com/office/drawing/2014/main" id="{B9EE34E1-231C-494A-B595-C3B12CDCE096}"/>
                </a:ext>
              </a:extLst>
            </p:cNvPr>
            <p:cNvSpPr/>
            <p:nvPr/>
          </p:nvSpPr>
          <p:spPr>
            <a:xfrm>
              <a:off x="631140" y="28337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118" name="Group 117">
            <a:extLst>
              <a:ext uri="{FF2B5EF4-FFF2-40B4-BE49-F238E27FC236}">
                <a16:creationId xmlns:a16="http://schemas.microsoft.com/office/drawing/2014/main" id="{E56FAAEA-0D36-4166-A5AF-9C2D825F0C3E}"/>
              </a:ext>
            </a:extLst>
          </p:cNvPr>
          <p:cNvGrpSpPr>
            <a:grpSpLocks noChangeAspect="1"/>
          </p:cNvGrpSpPr>
          <p:nvPr/>
        </p:nvGrpSpPr>
        <p:grpSpPr>
          <a:xfrm>
            <a:off x="732977" y="2928507"/>
            <a:ext cx="2160000" cy="904578"/>
            <a:chOff x="3219679" y="1818209"/>
            <a:chExt cx="2160000" cy="904578"/>
          </a:xfrm>
        </p:grpSpPr>
        <p:grpSp>
          <p:nvGrpSpPr>
            <p:cNvPr id="119" name="Group 118">
              <a:extLst>
                <a:ext uri="{FF2B5EF4-FFF2-40B4-BE49-F238E27FC236}">
                  <a16:creationId xmlns:a16="http://schemas.microsoft.com/office/drawing/2014/main" id="{06BE50FD-81C8-4EFA-BF47-B3760BE7DAC7}"/>
                </a:ext>
              </a:extLst>
            </p:cNvPr>
            <p:cNvGrpSpPr/>
            <p:nvPr/>
          </p:nvGrpSpPr>
          <p:grpSpPr>
            <a:xfrm>
              <a:off x="3219679" y="1966787"/>
              <a:ext cx="2160000" cy="756000"/>
              <a:chOff x="3219679" y="1966787"/>
              <a:chExt cx="2160000" cy="756000"/>
            </a:xfrm>
          </p:grpSpPr>
          <p:sp>
            <p:nvSpPr>
              <p:cNvPr id="121" name="Freeform: Shape 120">
                <a:extLst>
                  <a:ext uri="{FF2B5EF4-FFF2-40B4-BE49-F238E27FC236}">
                    <a16:creationId xmlns:a16="http://schemas.microsoft.com/office/drawing/2014/main" id="{6B2F3584-A1F4-46D3-8CA3-4540E60B5678}"/>
                  </a:ext>
                </a:extLst>
              </p:cNvPr>
              <p:cNvSpPr/>
              <p:nvPr/>
            </p:nvSpPr>
            <p:spPr>
              <a:xfrm flipH="1">
                <a:off x="5208070" y="2460533"/>
                <a:ext cx="171609" cy="261371"/>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22" name="Rectangle: Rounded Corners 121">
                <a:extLst>
                  <a:ext uri="{FF2B5EF4-FFF2-40B4-BE49-F238E27FC236}">
                    <a16:creationId xmlns:a16="http://schemas.microsoft.com/office/drawing/2014/main" id="{0316BA7E-C1BD-4450-A316-EB4E86FA7B9D}"/>
                  </a:ext>
                </a:extLst>
              </p:cNvPr>
              <p:cNvSpPr/>
              <p:nvPr/>
            </p:nvSpPr>
            <p:spPr>
              <a:xfrm>
                <a:off x="3219679" y="1966787"/>
                <a:ext cx="2091600" cy="756000"/>
              </a:xfrm>
              <a:prstGeom prst="roundRect">
                <a:avLst>
                  <a:gd name="adj" fmla="val 21884"/>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bg1"/>
                    </a:solidFill>
                  </a:rPr>
                  <a:t>Yeah, remind me again what this meeting is about. I’m drawing a complete blank!</a:t>
                </a:r>
              </a:p>
            </p:txBody>
          </p:sp>
        </p:grpSp>
        <p:sp>
          <p:nvSpPr>
            <p:cNvPr id="120" name="Rectangle 119">
              <a:extLst>
                <a:ext uri="{FF2B5EF4-FFF2-40B4-BE49-F238E27FC236}">
                  <a16:creationId xmlns:a16="http://schemas.microsoft.com/office/drawing/2014/main" id="{A1413F4C-F8F9-40A8-8342-167CCEF0AA78}"/>
                </a:ext>
              </a:extLst>
            </p:cNvPr>
            <p:cNvSpPr/>
            <p:nvPr/>
          </p:nvSpPr>
          <p:spPr>
            <a:xfrm>
              <a:off x="3322362" y="1818209"/>
              <a:ext cx="1985873" cy="9550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You</a:t>
              </a:r>
            </a:p>
          </p:txBody>
        </p:sp>
      </p:grpSp>
      <p:sp>
        <p:nvSpPr>
          <p:cNvPr id="123" name="TextBox 122">
            <a:extLst>
              <a:ext uri="{FF2B5EF4-FFF2-40B4-BE49-F238E27FC236}">
                <a16:creationId xmlns:a16="http://schemas.microsoft.com/office/drawing/2014/main" id="{4539F429-239C-49E3-87AD-A514BF7B1837}"/>
              </a:ext>
            </a:extLst>
          </p:cNvPr>
          <p:cNvSpPr txBox="1"/>
          <p:nvPr/>
        </p:nvSpPr>
        <p:spPr>
          <a:xfrm>
            <a:off x="9409301" y="2131856"/>
            <a:ext cx="2120326" cy="2120326"/>
          </a:xfrm>
          <a:prstGeom prst="roundRect">
            <a:avLst>
              <a:gd name="adj" fmla="val 1323"/>
            </a:avLst>
          </a:prstGeom>
          <a:blipFill>
            <a:blip r:embed="rId2"/>
            <a:stretch>
              <a:fillRect/>
            </a:stretch>
          </a:blipFill>
          <a:ln w="15875">
            <a:solidFill>
              <a:schemeClr val="bg2"/>
            </a:solidFill>
          </a:ln>
        </p:spPr>
        <p:txBody>
          <a:bodyPr wrap="square" rtlCol="0" anchor="ctr">
            <a:noAutofit/>
          </a:bodyPr>
          <a:lstStyle/>
          <a:p>
            <a:pPr algn="ctr"/>
            <a:r>
              <a:rPr lang="en-ZA" sz="1200" dirty="0">
                <a:solidFill>
                  <a:schemeClr val="bg1">
                    <a:lumMod val="75000"/>
                  </a:schemeClr>
                </a:solidFill>
              </a:rPr>
              <a:t>Post Photo</a:t>
            </a:r>
          </a:p>
        </p:txBody>
      </p:sp>
      <p:grpSp>
        <p:nvGrpSpPr>
          <p:cNvPr id="124" name="Group 123">
            <a:extLst>
              <a:ext uri="{FF2B5EF4-FFF2-40B4-BE49-F238E27FC236}">
                <a16:creationId xmlns:a16="http://schemas.microsoft.com/office/drawing/2014/main" id="{B5726435-EA8B-4795-85FD-B25A920946C3}"/>
              </a:ext>
            </a:extLst>
          </p:cNvPr>
          <p:cNvGrpSpPr/>
          <p:nvPr/>
        </p:nvGrpSpPr>
        <p:grpSpPr>
          <a:xfrm>
            <a:off x="9422854" y="4586364"/>
            <a:ext cx="2066779" cy="428978"/>
            <a:chOff x="6830470" y="1774681"/>
            <a:chExt cx="2160000" cy="976921"/>
          </a:xfrm>
          <a:solidFill>
            <a:schemeClr val="bg2"/>
          </a:solidFill>
        </p:grpSpPr>
        <p:sp>
          <p:nvSpPr>
            <p:cNvPr id="125" name="Rectangle 124">
              <a:extLst>
                <a:ext uri="{FF2B5EF4-FFF2-40B4-BE49-F238E27FC236}">
                  <a16:creationId xmlns:a16="http://schemas.microsoft.com/office/drawing/2014/main" id="{8D7D6CD3-71C4-470E-806E-EDB84C508E98}"/>
                </a:ext>
              </a:extLst>
            </p:cNvPr>
            <p:cNvSpPr/>
            <p:nvPr/>
          </p:nvSpPr>
          <p:spPr>
            <a:xfrm>
              <a:off x="6830470" y="177468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6" name="Rectangle 125">
              <a:extLst>
                <a:ext uri="{FF2B5EF4-FFF2-40B4-BE49-F238E27FC236}">
                  <a16:creationId xmlns:a16="http://schemas.microsoft.com/office/drawing/2014/main" id="{6BF8DDE7-2467-4C88-974D-15B002A4362B}"/>
                </a:ext>
              </a:extLst>
            </p:cNvPr>
            <p:cNvSpPr/>
            <p:nvPr/>
          </p:nvSpPr>
          <p:spPr>
            <a:xfrm>
              <a:off x="6830470" y="2317962"/>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7" name="Rectangle 126">
              <a:extLst>
                <a:ext uri="{FF2B5EF4-FFF2-40B4-BE49-F238E27FC236}">
                  <a16:creationId xmlns:a16="http://schemas.microsoft.com/office/drawing/2014/main" id="{39DA4CC7-B05D-4AA5-BA8A-F220D6E1B39B}"/>
                </a:ext>
              </a:extLst>
            </p:cNvPr>
            <p:cNvSpPr/>
            <p:nvPr/>
          </p:nvSpPr>
          <p:spPr>
            <a:xfrm>
              <a:off x="6830470" y="2589602"/>
              <a:ext cx="1150326"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8" name="Rectangle 127">
              <a:extLst>
                <a:ext uri="{FF2B5EF4-FFF2-40B4-BE49-F238E27FC236}">
                  <a16:creationId xmlns:a16="http://schemas.microsoft.com/office/drawing/2014/main" id="{D6D66A04-F2CC-4BBD-8E18-3F92F6AEDEEA}"/>
                </a:ext>
              </a:extLst>
            </p:cNvPr>
            <p:cNvSpPr/>
            <p:nvPr/>
          </p:nvSpPr>
          <p:spPr>
            <a:xfrm>
              <a:off x="6830470" y="204632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9" name="TextBox 128">
            <a:extLst>
              <a:ext uri="{FF2B5EF4-FFF2-40B4-BE49-F238E27FC236}">
                <a16:creationId xmlns:a16="http://schemas.microsoft.com/office/drawing/2014/main" id="{58B1893A-4E83-4784-A1E7-E230A581DB51}"/>
              </a:ext>
            </a:extLst>
          </p:cNvPr>
          <p:cNvSpPr txBox="1"/>
          <p:nvPr/>
        </p:nvSpPr>
        <p:spPr>
          <a:xfrm>
            <a:off x="9409301" y="4354309"/>
            <a:ext cx="823738" cy="129928"/>
          </a:xfrm>
          <a:prstGeom prst="rect">
            <a:avLst/>
          </a:prstGeom>
          <a:noFill/>
        </p:spPr>
        <p:txBody>
          <a:bodyPr wrap="none" lIns="0" tIns="0" rIns="0" bIns="0" rtlCol="0" anchor="b">
            <a:noAutofit/>
          </a:bodyPr>
          <a:lstStyle/>
          <a:p>
            <a:r>
              <a:rPr lang="en-ZA" sz="800" dirty="0">
                <a:solidFill>
                  <a:schemeClr val="tx1">
                    <a:lumMod val="75000"/>
                    <a:lumOff val="25000"/>
                  </a:schemeClr>
                </a:solidFill>
                <a:latin typeface="Arial" panose="020B0604020202020204" pitchFamily="34" charset="0"/>
                <a:cs typeface="Arial" panose="020B0604020202020204" pitchFamily="34" charset="0"/>
              </a:rPr>
              <a:t>James Smith</a:t>
            </a:r>
          </a:p>
        </p:txBody>
      </p:sp>
      <p:pic>
        <p:nvPicPr>
          <p:cNvPr id="130" name="Graphic 129">
            <a:extLst>
              <a:ext uri="{FF2B5EF4-FFF2-40B4-BE49-F238E27FC236}">
                <a16:creationId xmlns:a16="http://schemas.microsoft.com/office/drawing/2014/main" id="{45F4ACF4-745D-404B-AFF0-6765622D7226}"/>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285434" y="5129709"/>
            <a:ext cx="188182" cy="161298"/>
          </a:xfrm>
          <a:prstGeom prst="rect">
            <a:avLst/>
          </a:prstGeom>
        </p:spPr>
      </p:pic>
      <p:sp>
        <p:nvSpPr>
          <p:cNvPr id="131" name="TextBox 130">
            <a:extLst>
              <a:ext uri="{FF2B5EF4-FFF2-40B4-BE49-F238E27FC236}">
                <a16:creationId xmlns:a16="http://schemas.microsoft.com/office/drawing/2014/main" id="{C5638B95-240D-457E-8E87-EE06A8EF7C01}"/>
              </a:ext>
            </a:extLst>
          </p:cNvPr>
          <p:cNvSpPr txBox="1"/>
          <p:nvPr/>
        </p:nvSpPr>
        <p:spPr>
          <a:xfrm>
            <a:off x="10411181" y="5145394"/>
            <a:ext cx="823738" cy="129928"/>
          </a:xfrm>
          <a:prstGeom prst="rect">
            <a:avLst/>
          </a:prstGeom>
          <a:noFill/>
        </p:spPr>
        <p:txBody>
          <a:bodyPr wrap="none" lIns="0" tIns="0" rIns="0" bIns="0" rtlCol="0" anchor="b">
            <a:noAutofit/>
          </a:bodyPr>
          <a:lstStyle/>
          <a:p>
            <a:pPr algn="r"/>
            <a:r>
              <a:rPr lang="en-ZA" sz="800" dirty="0">
                <a:solidFill>
                  <a:schemeClr val="bg1">
                    <a:lumMod val="75000"/>
                  </a:schemeClr>
                </a:solidFill>
                <a:latin typeface="Arial" panose="020B0604020202020204" pitchFamily="34" charset="0"/>
                <a:cs typeface="Arial" panose="020B0604020202020204" pitchFamily="34" charset="0"/>
              </a:rPr>
              <a:t>15 Likes</a:t>
            </a:r>
          </a:p>
        </p:txBody>
      </p:sp>
      <p:grpSp>
        <p:nvGrpSpPr>
          <p:cNvPr id="132" name="Group 131">
            <a:extLst>
              <a:ext uri="{FF2B5EF4-FFF2-40B4-BE49-F238E27FC236}">
                <a16:creationId xmlns:a16="http://schemas.microsoft.com/office/drawing/2014/main" id="{86A61425-D5E0-425C-899E-64EB2FE1B90E}"/>
              </a:ext>
            </a:extLst>
          </p:cNvPr>
          <p:cNvGrpSpPr>
            <a:grpSpLocks noChangeAspect="1"/>
          </p:cNvGrpSpPr>
          <p:nvPr/>
        </p:nvGrpSpPr>
        <p:grpSpPr>
          <a:xfrm>
            <a:off x="636272" y="1784681"/>
            <a:ext cx="2256238" cy="264931"/>
            <a:chOff x="3401285" y="2025102"/>
            <a:chExt cx="2278800" cy="267580"/>
          </a:xfrm>
        </p:grpSpPr>
        <p:sp>
          <p:nvSpPr>
            <p:cNvPr id="133" name="Rectangle 132">
              <a:extLst>
                <a:ext uri="{FF2B5EF4-FFF2-40B4-BE49-F238E27FC236}">
                  <a16:creationId xmlns:a16="http://schemas.microsoft.com/office/drawing/2014/main" id="{41869F04-CD2F-454A-BD60-667B679A0497}"/>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134" name="Freeform: Shape 133">
              <a:extLst>
                <a:ext uri="{FF2B5EF4-FFF2-40B4-BE49-F238E27FC236}">
                  <a16:creationId xmlns:a16="http://schemas.microsoft.com/office/drawing/2014/main" id="{343DFB73-EFFD-425E-AA4F-D13DC4B965E8}"/>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135" name="TextBox 134">
              <a:extLst>
                <a:ext uri="{FF2B5EF4-FFF2-40B4-BE49-F238E27FC236}">
                  <a16:creationId xmlns:a16="http://schemas.microsoft.com/office/drawing/2014/main" id="{38B12D17-A013-4C9F-93DC-D5BA573DF221}"/>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136" name="TextBox 135">
              <a:extLst>
                <a:ext uri="{FF2B5EF4-FFF2-40B4-BE49-F238E27FC236}">
                  <a16:creationId xmlns:a16="http://schemas.microsoft.com/office/drawing/2014/main" id="{6A1CC520-8496-4A5D-A4AC-E14848C251DC}"/>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a:solidFill>
                    <a:schemeClr val="tx1">
                      <a:lumMod val="75000"/>
                      <a:lumOff val="25000"/>
                    </a:schemeClr>
                  </a:solidFill>
                  <a:latin typeface="Arial" panose="020B0604020202020204" pitchFamily="34" charset="0"/>
                  <a:cs typeface="Arial" panose="020B0604020202020204" pitchFamily="34" charset="0"/>
                </a:rPr>
                <a:t>San Francisco</a:t>
              </a:r>
            </a:p>
          </p:txBody>
        </p:sp>
        <p:sp>
          <p:nvSpPr>
            <p:cNvPr id="137" name="TextBox 136">
              <a:extLst>
                <a:ext uri="{FF2B5EF4-FFF2-40B4-BE49-F238E27FC236}">
                  <a16:creationId xmlns:a16="http://schemas.microsoft.com/office/drawing/2014/main" id="{C966327D-BC16-41E0-8288-0AB7CCA9FDD4}"/>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138" name="TextBox 137">
              <a:extLst>
                <a:ext uri="{FF2B5EF4-FFF2-40B4-BE49-F238E27FC236}">
                  <a16:creationId xmlns:a16="http://schemas.microsoft.com/office/drawing/2014/main" id="{23A66557-1D6D-40C5-92F7-E27DEEC961DA}"/>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139" name="Group 138">
            <a:extLst>
              <a:ext uri="{FF2B5EF4-FFF2-40B4-BE49-F238E27FC236}">
                <a16:creationId xmlns:a16="http://schemas.microsoft.com/office/drawing/2014/main" id="{BA41CB92-65DD-4635-94DC-BB868B3291D8}"/>
              </a:ext>
            </a:extLst>
          </p:cNvPr>
          <p:cNvGrpSpPr>
            <a:grpSpLocks noChangeAspect="1"/>
          </p:cNvGrpSpPr>
          <p:nvPr/>
        </p:nvGrpSpPr>
        <p:grpSpPr>
          <a:xfrm>
            <a:off x="636272" y="1641353"/>
            <a:ext cx="2256238" cy="135341"/>
            <a:chOff x="3401285" y="1638940"/>
            <a:chExt cx="2278800" cy="136694"/>
          </a:xfrm>
        </p:grpSpPr>
        <p:sp>
          <p:nvSpPr>
            <p:cNvPr id="140" name="Rectangle 139">
              <a:extLst>
                <a:ext uri="{FF2B5EF4-FFF2-40B4-BE49-F238E27FC236}">
                  <a16:creationId xmlns:a16="http://schemas.microsoft.com/office/drawing/2014/main" id="{4AF33C01-7402-4A0D-BFDB-55D4F18A8F0D}"/>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141" name="Group 140">
              <a:extLst>
                <a:ext uri="{FF2B5EF4-FFF2-40B4-BE49-F238E27FC236}">
                  <a16:creationId xmlns:a16="http://schemas.microsoft.com/office/drawing/2014/main" id="{5424BB23-3730-4E2D-977F-6A2BAC46FA07}"/>
                </a:ext>
              </a:extLst>
            </p:cNvPr>
            <p:cNvGrpSpPr/>
            <p:nvPr/>
          </p:nvGrpSpPr>
          <p:grpSpPr>
            <a:xfrm>
              <a:off x="3443950" y="1688944"/>
              <a:ext cx="200583" cy="31962"/>
              <a:chOff x="3443950" y="1878814"/>
              <a:chExt cx="200583" cy="31962"/>
            </a:xfrm>
          </p:grpSpPr>
          <p:sp>
            <p:nvSpPr>
              <p:cNvPr id="147" name="Oval 146">
                <a:extLst>
                  <a:ext uri="{FF2B5EF4-FFF2-40B4-BE49-F238E27FC236}">
                    <a16:creationId xmlns:a16="http://schemas.microsoft.com/office/drawing/2014/main" id="{4D9930AB-2AAC-436E-8371-09DE14D4BD9B}"/>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8" name="Oval 147">
                <a:extLst>
                  <a:ext uri="{FF2B5EF4-FFF2-40B4-BE49-F238E27FC236}">
                    <a16:creationId xmlns:a16="http://schemas.microsoft.com/office/drawing/2014/main" id="{78C8E73C-ADA9-4704-A8F0-C9D2027B748D}"/>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9" name="Oval 148">
                <a:extLst>
                  <a:ext uri="{FF2B5EF4-FFF2-40B4-BE49-F238E27FC236}">
                    <a16:creationId xmlns:a16="http://schemas.microsoft.com/office/drawing/2014/main" id="{AFF44156-5D4E-4758-A74B-E5B7FAA051FB}"/>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0" name="Oval 149">
                <a:extLst>
                  <a:ext uri="{FF2B5EF4-FFF2-40B4-BE49-F238E27FC236}">
                    <a16:creationId xmlns:a16="http://schemas.microsoft.com/office/drawing/2014/main" id="{9E4E09C2-C8DA-4E90-BC9B-7E6CE8C37C0D}"/>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1" name="Oval 150">
                <a:extLst>
                  <a:ext uri="{FF2B5EF4-FFF2-40B4-BE49-F238E27FC236}">
                    <a16:creationId xmlns:a16="http://schemas.microsoft.com/office/drawing/2014/main" id="{F41DE2B3-F603-4678-BE39-5866EF8C346D}"/>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42" name="TextBox 141">
              <a:extLst>
                <a:ext uri="{FF2B5EF4-FFF2-40B4-BE49-F238E27FC236}">
                  <a16:creationId xmlns:a16="http://schemas.microsoft.com/office/drawing/2014/main" id="{75EE2678-2F1B-44FB-A768-1E5A07B776CA}"/>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143" name="TextBox 142">
              <a:extLst>
                <a:ext uri="{FF2B5EF4-FFF2-40B4-BE49-F238E27FC236}">
                  <a16:creationId xmlns:a16="http://schemas.microsoft.com/office/drawing/2014/main" id="{89D7C8FB-5A6D-4127-B2FC-CD88595C5109}"/>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144" name="TextBox 143">
              <a:extLst>
                <a:ext uri="{FF2B5EF4-FFF2-40B4-BE49-F238E27FC236}">
                  <a16:creationId xmlns:a16="http://schemas.microsoft.com/office/drawing/2014/main" id="{B8B6D883-B1EE-4395-AC8E-A1EB6A01DADF}"/>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145" name="Graphic 144">
              <a:extLst>
                <a:ext uri="{FF2B5EF4-FFF2-40B4-BE49-F238E27FC236}">
                  <a16:creationId xmlns:a16="http://schemas.microsoft.com/office/drawing/2014/main" id="{66FC2C14-2A21-41F2-9433-BEC610D1EFD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512540" y="1671947"/>
              <a:ext cx="135682" cy="65956"/>
            </a:xfrm>
            <a:prstGeom prst="rect">
              <a:avLst/>
            </a:prstGeom>
          </p:spPr>
        </p:pic>
        <p:pic>
          <p:nvPicPr>
            <p:cNvPr id="146" name="Graphic 145">
              <a:extLst>
                <a:ext uri="{FF2B5EF4-FFF2-40B4-BE49-F238E27FC236}">
                  <a16:creationId xmlns:a16="http://schemas.microsoft.com/office/drawing/2014/main" id="{B9072D5D-253D-48E3-92BA-2BC00EAC7608}"/>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884005" y="1683972"/>
              <a:ext cx="57027" cy="46435"/>
            </a:xfrm>
            <a:prstGeom prst="rect">
              <a:avLst/>
            </a:prstGeom>
          </p:spPr>
        </p:pic>
      </p:grpSp>
      <p:grpSp>
        <p:nvGrpSpPr>
          <p:cNvPr id="152" name="Group 151">
            <a:extLst>
              <a:ext uri="{FF2B5EF4-FFF2-40B4-BE49-F238E27FC236}">
                <a16:creationId xmlns:a16="http://schemas.microsoft.com/office/drawing/2014/main" id="{1FD234D5-E17F-4870-B615-C5E684873ECA}"/>
              </a:ext>
            </a:extLst>
          </p:cNvPr>
          <p:cNvGrpSpPr>
            <a:grpSpLocks noChangeAspect="1"/>
          </p:cNvGrpSpPr>
          <p:nvPr/>
        </p:nvGrpSpPr>
        <p:grpSpPr>
          <a:xfrm>
            <a:off x="638744" y="5359253"/>
            <a:ext cx="2252673" cy="294889"/>
            <a:chOff x="3405028" y="5368562"/>
            <a:chExt cx="2275200" cy="297838"/>
          </a:xfrm>
        </p:grpSpPr>
        <p:sp>
          <p:nvSpPr>
            <p:cNvPr id="153" name="Rectangle 152">
              <a:extLst>
                <a:ext uri="{FF2B5EF4-FFF2-40B4-BE49-F238E27FC236}">
                  <a16:creationId xmlns:a16="http://schemas.microsoft.com/office/drawing/2014/main" id="{BB4E27A1-B521-4393-A9CC-AAF86AE587CF}"/>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dirty="0"/>
            </a:p>
          </p:txBody>
        </p:sp>
        <p:sp>
          <p:nvSpPr>
            <p:cNvPr id="154" name="TextBox 153">
              <a:extLst>
                <a:ext uri="{FF2B5EF4-FFF2-40B4-BE49-F238E27FC236}">
                  <a16:creationId xmlns:a16="http://schemas.microsoft.com/office/drawing/2014/main" id="{D4F61DE6-3475-4FA5-9B84-880396F8B9DF}"/>
                </a:ext>
              </a:extLst>
            </p:cNvPr>
            <p:cNvSpPr txBox="1"/>
            <p:nvPr/>
          </p:nvSpPr>
          <p:spPr>
            <a:xfrm>
              <a:off x="3456463" y="5540551"/>
              <a:ext cx="432000" cy="107722"/>
            </a:xfrm>
            <a:prstGeom prst="rect">
              <a:avLst/>
            </a:prstGeom>
            <a:noFill/>
          </p:spPr>
          <p:txBody>
            <a:bodyPr wrap="square" lIns="0" tIns="0" rIns="0" bIns="0" rtlCol="0">
              <a:spAutoFit/>
            </a:bodyPr>
            <a:lstStyle/>
            <a:p>
              <a:pPr algn="ctr"/>
              <a:r>
                <a:rPr lang="en-ZA" sz="700" dirty="0">
                  <a:solidFill>
                    <a:schemeClr val="accent1"/>
                  </a:solidFill>
                </a:rPr>
                <a:t>Popular</a:t>
              </a:r>
            </a:p>
          </p:txBody>
        </p:sp>
        <p:sp>
          <p:nvSpPr>
            <p:cNvPr id="155" name="TextBox 154">
              <a:extLst>
                <a:ext uri="{FF2B5EF4-FFF2-40B4-BE49-F238E27FC236}">
                  <a16:creationId xmlns:a16="http://schemas.microsoft.com/office/drawing/2014/main" id="{0AC8B3D1-B332-4BA8-BA50-B58701ED9832}"/>
                </a:ext>
              </a:extLst>
            </p:cNvPr>
            <p:cNvSpPr txBox="1"/>
            <p:nvPr/>
          </p:nvSpPr>
          <p:spPr>
            <a:xfrm>
              <a:off x="3892216" y="5540551"/>
              <a:ext cx="432000" cy="107722"/>
            </a:xfrm>
            <a:prstGeom prst="rect">
              <a:avLst/>
            </a:prstGeom>
            <a:noFill/>
          </p:spPr>
          <p:txBody>
            <a:bodyPr wrap="square" lIns="0" tIns="0" rIns="0" bIns="0" rtlCol="0">
              <a:spAutoFit/>
            </a:bodyPr>
            <a:lstStyle/>
            <a:p>
              <a:pPr algn="ctr"/>
              <a:r>
                <a:rPr lang="en-ZA" sz="700" dirty="0">
                  <a:solidFill>
                    <a:schemeClr val="tx1">
                      <a:lumMod val="90000"/>
                      <a:lumOff val="10000"/>
                    </a:schemeClr>
                  </a:solidFill>
                </a:rPr>
                <a:t>New</a:t>
              </a:r>
            </a:p>
          </p:txBody>
        </p:sp>
        <p:sp>
          <p:nvSpPr>
            <p:cNvPr id="156" name="TextBox 155">
              <a:extLst>
                <a:ext uri="{FF2B5EF4-FFF2-40B4-BE49-F238E27FC236}">
                  <a16:creationId xmlns:a16="http://schemas.microsoft.com/office/drawing/2014/main" id="{55883F6E-6A41-47E8-8C08-2EA57D5E1F35}"/>
                </a:ext>
              </a:extLst>
            </p:cNvPr>
            <p:cNvSpPr txBox="1"/>
            <p:nvPr/>
          </p:nvSpPr>
          <p:spPr>
            <a:xfrm>
              <a:off x="4327969"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Chat</a:t>
              </a:r>
            </a:p>
          </p:txBody>
        </p:sp>
        <p:sp>
          <p:nvSpPr>
            <p:cNvPr id="157" name="TextBox 156">
              <a:extLst>
                <a:ext uri="{FF2B5EF4-FFF2-40B4-BE49-F238E27FC236}">
                  <a16:creationId xmlns:a16="http://schemas.microsoft.com/office/drawing/2014/main" id="{79F5E248-AFA3-4702-9A9B-1B6AD50A14AF}"/>
                </a:ext>
              </a:extLst>
            </p:cNvPr>
            <p:cNvSpPr txBox="1"/>
            <p:nvPr/>
          </p:nvSpPr>
          <p:spPr>
            <a:xfrm>
              <a:off x="4763722"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Explore</a:t>
              </a:r>
            </a:p>
          </p:txBody>
        </p:sp>
        <p:sp>
          <p:nvSpPr>
            <p:cNvPr id="158" name="TextBox 157">
              <a:extLst>
                <a:ext uri="{FF2B5EF4-FFF2-40B4-BE49-F238E27FC236}">
                  <a16:creationId xmlns:a16="http://schemas.microsoft.com/office/drawing/2014/main" id="{C6070227-4E5E-40C0-96B9-C75C37190980}"/>
                </a:ext>
              </a:extLst>
            </p:cNvPr>
            <p:cNvSpPr txBox="1"/>
            <p:nvPr/>
          </p:nvSpPr>
          <p:spPr>
            <a:xfrm>
              <a:off x="5199475"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Options</a:t>
              </a:r>
            </a:p>
          </p:txBody>
        </p:sp>
        <p:pic>
          <p:nvPicPr>
            <p:cNvPr id="159" name="Graphic 158">
              <a:extLst>
                <a:ext uri="{FF2B5EF4-FFF2-40B4-BE49-F238E27FC236}">
                  <a16:creationId xmlns:a16="http://schemas.microsoft.com/office/drawing/2014/main" id="{6BCA58B3-9D1B-4D65-BA60-D2958EBFA749}"/>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944860" y="5387658"/>
              <a:ext cx="69725" cy="133797"/>
            </a:xfrm>
            <a:prstGeom prst="rect">
              <a:avLst/>
            </a:prstGeom>
          </p:spPr>
        </p:pic>
        <p:pic>
          <p:nvPicPr>
            <p:cNvPr id="160" name="Graphic 159">
              <a:extLst>
                <a:ext uri="{FF2B5EF4-FFF2-40B4-BE49-F238E27FC236}">
                  <a16:creationId xmlns:a16="http://schemas.microsoft.com/office/drawing/2014/main" id="{D7F494E2-54DF-45FC-9D48-BF1013FB20C3}"/>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5351403" y="5401113"/>
              <a:ext cx="128144" cy="128144"/>
            </a:xfrm>
            <a:prstGeom prst="rect">
              <a:avLst/>
            </a:prstGeom>
          </p:spPr>
        </p:pic>
        <p:pic>
          <p:nvPicPr>
            <p:cNvPr id="161" name="Graphic 160">
              <a:extLst>
                <a:ext uri="{FF2B5EF4-FFF2-40B4-BE49-F238E27FC236}">
                  <a16:creationId xmlns:a16="http://schemas.microsoft.com/office/drawing/2014/main" id="{4F0E4256-0C28-4B41-B226-9C7F06E12DF1}"/>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4072390" y="5396629"/>
              <a:ext cx="125060" cy="125060"/>
            </a:xfrm>
            <a:prstGeom prst="rect">
              <a:avLst/>
            </a:prstGeom>
          </p:spPr>
        </p:pic>
        <p:pic>
          <p:nvPicPr>
            <p:cNvPr id="162" name="Graphic 161">
              <a:extLst>
                <a:ext uri="{FF2B5EF4-FFF2-40B4-BE49-F238E27FC236}">
                  <a16:creationId xmlns:a16="http://schemas.microsoft.com/office/drawing/2014/main" id="{08ABC572-367E-413D-949D-C2E28D2F7239}"/>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4477071" y="5408105"/>
              <a:ext cx="133797" cy="109300"/>
            </a:xfrm>
            <a:prstGeom prst="rect">
              <a:avLst/>
            </a:prstGeom>
          </p:spPr>
        </p:pic>
        <p:pic>
          <p:nvPicPr>
            <p:cNvPr id="163" name="Graphic 162">
              <a:extLst>
                <a:ext uri="{FF2B5EF4-FFF2-40B4-BE49-F238E27FC236}">
                  <a16:creationId xmlns:a16="http://schemas.microsoft.com/office/drawing/2014/main" id="{81AAF796-BF62-4A81-9D36-23F220791A23}"/>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3634774" y="5388598"/>
              <a:ext cx="75379" cy="131914"/>
            </a:xfrm>
            <a:prstGeom prst="rect">
              <a:avLst/>
            </a:prstGeom>
          </p:spPr>
        </p:pic>
      </p:grpSp>
      <p:grpSp>
        <p:nvGrpSpPr>
          <p:cNvPr id="164" name="Group 163">
            <a:extLst>
              <a:ext uri="{FF2B5EF4-FFF2-40B4-BE49-F238E27FC236}">
                <a16:creationId xmlns:a16="http://schemas.microsoft.com/office/drawing/2014/main" id="{946665A9-9D9F-47F4-8BE7-D73AAE588190}"/>
              </a:ext>
            </a:extLst>
          </p:cNvPr>
          <p:cNvGrpSpPr>
            <a:grpSpLocks noChangeAspect="1"/>
          </p:cNvGrpSpPr>
          <p:nvPr/>
        </p:nvGrpSpPr>
        <p:grpSpPr>
          <a:xfrm>
            <a:off x="9344606" y="1784681"/>
            <a:ext cx="2256238" cy="264931"/>
            <a:chOff x="3401285" y="2025102"/>
            <a:chExt cx="2278800" cy="267580"/>
          </a:xfrm>
        </p:grpSpPr>
        <p:sp>
          <p:nvSpPr>
            <p:cNvPr id="165" name="Rectangle 164">
              <a:extLst>
                <a:ext uri="{FF2B5EF4-FFF2-40B4-BE49-F238E27FC236}">
                  <a16:creationId xmlns:a16="http://schemas.microsoft.com/office/drawing/2014/main" id="{6ED7CF5A-9788-441A-98BF-450B35B14BDC}"/>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166" name="Freeform: Shape 165">
              <a:extLst>
                <a:ext uri="{FF2B5EF4-FFF2-40B4-BE49-F238E27FC236}">
                  <a16:creationId xmlns:a16="http://schemas.microsoft.com/office/drawing/2014/main" id="{9FD39870-28EE-4F31-B93B-51858909BAA0}"/>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167" name="TextBox 166">
              <a:extLst>
                <a:ext uri="{FF2B5EF4-FFF2-40B4-BE49-F238E27FC236}">
                  <a16:creationId xmlns:a16="http://schemas.microsoft.com/office/drawing/2014/main" id="{BFCDAEC3-6BAE-4C9A-AD79-9D1495186FF7}"/>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168" name="TextBox 167">
              <a:extLst>
                <a:ext uri="{FF2B5EF4-FFF2-40B4-BE49-F238E27FC236}">
                  <a16:creationId xmlns:a16="http://schemas.microsoft.com/office/drawing/2014/main" id="{50CBA044-0D9F-4796-A6C2-4B55C3F41C7A}"/>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a:solidFill>
                    <a:schemeClr val="tx1">
                      <a:lumMod val="75000"/>
                      <a:lumOff val="25000"/>
                    </a:schemeClr>
                  </a:solidFill>
                  <a:latin typeface="Arial" panose="020B0604020202020204" pitchFamily="34" charset="0"/>
                  <a:cs typeface="Arial" panose="020B0604020202020204" pitchFamily="34" charset="0"/>
                </a:rPr>
                <a:t>San Francisco</a:t>
              </a:r>
            </a:p>
          </p:txBody>
        </p:sp>
        <p:sp>
          <p:nvSpPr>
            <p:cNvPr id="169" name="TextBox 168">
              <a:extLst>
                <a:ext uri="{FF2B5EF4-FFF2-40B4-BE49-F238E27FC236}">
                  <a16:creationId xmlns:a16="http://schemas.microsoft.com/office/drawing/2014/main" id="{08D20CB4-D15E-4CBD-9C21-93947BFE4BB2}"/>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170" name="TextBox 169">
              <a:extLst>
                <a:ext uri="{FF2B5EF4-FFF2-40B4-BE49-F238E27FC236}">
                  <a16:creationId xmlns:a16="http://schemas.microsoft.com/office/drawing/2014/main" id="{3FD16124-5909-4BB6-83C3-B9B0CD953A9E}"/>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171" name="Group 170">
            <a:extLst>
              <a:ext uri="{FF2B5EF4-FFF2-40B4-BE49-F238E27FC236}">
                <a16:creationId xmlns:a16="http://schemas.microsoft.com/office/drawing/2014/main" id="{978BB7AC-B487-41EB-9533-D02B9BD69ABC}"/>
              </a:ext>
            </a:extLst>
          </p:cNvPr>
          <p:cNvGrpSpPr>
            <a:grpSpLocks noChangeAspect="1"/>
          </p:cNvGrpSpPr>
          <p:nvPr/>
        </p:nvGrpSpPr>
        <p:grpSpPr>
          <a:xfrm>
            <a:off x="9344606" y="1641353"/>
            <a:ext cx="2256238" cy="135341"/>
            <a:chOff x="3401285" y="1638940"/>
            <a:chExt cx="2278800" cy="136694"/>
          </a:xfrm>
        </p:grpSpPr>
        <p:sp>
          <p:nvSpPr>
            <p:cNvPr id="172" name="Rectangle 171">
              <a:extLst>
                <a:ext uri="{FF2B5EF4-FFF2-40B4-BE49-F238E27FC236}">
                  <a16:creationId xmlns:a16="http://schemas.microsoft.com/office/drawing/2014/main" id="{95411194-932A-41FD-BE45-0B7E7A57B77E}"/>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173" name="Group 172">
              <a:extLst>
                <a:ext uri="{FF2B5EF4-FFF2-40B4-BE49-F238E27FC236}">
                  <a16:creationId xmlns:a16="http://schemas.microsoft.com/office/drawing/2014/main" id="{659626B7-9502-4B4E-970A-180B5B99FE29}"/>
                </a:ext>
              </a:extLst>
            </p:cNvPr>
            <p:cNvGrpSpPr/>
            <p:nvPr/>
          </p:nvGrpSpPr>
          <p:grpSpPr>
            <a:xfrm>
              <a:off x="3443950" y="1688944"/>
              <a:ext cx="200583" cy="31962"/>
              <a:chOff x="3443950" y="1878814"/>
              <a:chExt cx="200583" cy="31962"/>
            </a:xfrm>
          </p:grpSpPr>
          <p:sp>
            <p:nvSpPr>
              <p:cNvPr id="179" name="Oval 178">
                <a:extLst>
                  <a:ext uri="{FF2B5EF4-FFF2-40B4-BE49-F238E27FC236}">
                    <a16:creationId xmlns:a16="http://schemas.microsoft.com/office/drawing/2014/main" id="{377EEB31-4EB0-4EA4-AD0D-E01288550709}"/>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0" name="Oval 179">
                <a:extLst>
                  <a:ext uri="{FF2B5EF4-FFF2-40B4-BE49-F238E27FC236}">
                    <a16:creationId xmlns:a16="http://schemas.microsoft.com/office/drawing/2014/main" id="{9DFD6EF8-4A6F-4797-B568-C5349DD327DE}"/>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1" name="Oval 180">
                <a:extLst>
                  <a:ext uri="{FF2B5EF4-FFF2-40B4-BE49-F238E27FC236}">
                    <a16:creationId xmlns:a16="http://schemas.microsoft.com/office/drawing/2014/main" id="{FCF66566-F2B1-4AC7-879A-2272BA77173D}"/>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2" name="Oval 181">
                <a:extLst>
                  <a:ext uri="{FF2B5EF4-FFF2-40B4-BE49-F238E27FC236}">
                    <a16:creationId xmlns:a16="http://schemas.microsoft.com/office/drawing/2014/main" id="{2A29CAE2-350B-40E6-A980-7F97F965FD98}"/>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3" name="Oval 182">
                <a:extLst>
                  <a:ext uri="{FF2B5EF4-FFF2-40B4-BE49-F238E27FC236}">
                    <a16:creationId xmlns:a16="http://schemas.microsoft.com/office/drawing/2014/main" id="{8F4D20D9-B6E9-4F58-8F13-837A18B430D2}"/>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74" name="TextBox 173">
              <a:extLst>
                <a:ext uri="{FF2B5EF4-FFF2-40B4-BE49-F238E27FC236}">
                  <a16:creationId xmlns:a16="http://schemas.microsoft.com/office/drawing/2014/main" id="{3C344C30-EE0D-4DAD-944E-0588202CDE1C}"/>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175" name="TextBox 174">
              <a:extLst>
                <a:ext uri="{FF2B5EF4-FFF2-40B4-BE49-F238E27FC236}">
                  <a16:creationId xmlns:a16="http://schemas.microsoft.com/office/drawing/2014/main" id="{F0A78E3D-3F12-40A3-A715-BF251594A4CF}"/>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176" name="TextBox 175">
              <a:extLst>
                <a:ext uri="{FF2B5EF4-FFF2-40B4-BE49-F238E27FC236}">
                  <a16:creationId xmlns:a16="http://schemas.microsoft.com/office/drawing/2014/main" id="{21F5301D-C735-4B90-8CF3-1D2C75649772}"/>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177" name="Graphic 176">
              <a:extLst>
                <a:ext uri="{FF2B5EF4-FFF2-40B4-BE49-F238E27FC236}">
                  <a16:creationId xmlns:a16="http://schemas.microsoft.com/office/drawing/2014/main" id="{6BC470E9-4CE9-40AD-B36B-3C30CB1DE8E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512540" y="1671947"/>
              <a:ext cx="135682" cy="65956"/>
            </a:xfrm>
            <a:prstGeom prst="rect">
              <a:avLst/>
            </a:prstGeom>
          </p:spPr>
        </p:pic>
        <p:pic>
          <p:nvPicPr>
            <p:cNvPr id="178" name="Graphic 177">
              <a:extLst>
                <a:ext uri="{FF2B5EF4-FFF2-40B4-BE49-F238E27FC236}">
                  <a16:creationId xmlns:a16="http://schemas.microsoft.com/office/drawing/2014/main" id="{DABBB369-5363-452E-980A-6A8940EC0C23}"/>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884005" y="1683972"/>
              <a:ext cx="57027" cy="46435"/>
            </a:xfrm>
            <a:prstGeom prst="rect">
              <a:avLst/>
            </a:prstGeom>
          </p:spPr>
        </p:pic>
      </p:grpSp>
      <p:grpSp>
        <p:nvGrpSpPr>
          <p:cNvPr id="184" name="Group 183">
            <a:extLst>
              <a:ext uri="{FF2B5EF4-FFF2-40B4-BE49-F238E27FC236}">
                <a16:creationId xmlns:a16="http://schemas.microsoft.com/office/drawing/2014/main" id="{728FB2A2-9D96-4FFF-AB37-879E09EDB520}"/>
              </a:ext>
            </a:extLst>
          </p:cNvPr>
          <p:cNvGrpSpPr>
            <a:grpSpLocks noChangeAspect="1"/>
          </p:cNvGrpSpPr>
          <p:nvPr/>
        </p:nvGrpSpPr>
        <p:grpSpPr>
          <a:xfrm>
            <a:off x="9347078" y="5359253"/>
            <a:ext cx="2252673" cy="294889"/>
            <a:chOff x="3405028" y="5368562"/>
            <a:chExt cx="2275200" cy="297838"/>
          </a:xfrm>
        </p:grpSpPr>
        <p:sp>
          <p:nvSpPr>
            <p:cNvPr id="185" name="Rectangle 184">
              <a:extLst>
                <a:ext uri="{FF2B5EF4-FFF2-40B4-BE49-F238E27FC236}">
                  <a16:creationId xmlns:a16="http://schemas.microsoft.com/office/drawing/2014/main" id="{DBA1A4C3-73F6-4995-9E22-6DF33DFBFCBC}"/>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dirty="0"/>
            </a:p>
          </p:txBody>
        </p:sp>
        <p:sp>
          <p:nvSpPr>
            <p:cNvPr id="186" name="TextBox 185">
              <a:extLst>
                <a:ext uri="{FF2B5EF4-FFF2-40B4-BE49-F238E27FC236}">
                  <a16:creationId xmlns:a16="http://schemas.microsoft.com/office/drawing/2014/main" id="{A8F19151-5CBE-419B-AF6E-925E40C68E7B}"/>
                </a:ext>
              </a:extLst>
            </p:cNvPr>
            <p:cNvSpPr txBox="1"/>
            <p:nvPr/>
          </p:nvSpPr>
          <p:spPr>
            <a:xfrm>
              <a:off x="3456463" y="5540551"/>
              <a:ext cx="432000" cy="107722"/>
            </a:xfrm>
            <a:prstGeom prst="rect">
              <a:avLst/>
            </a:prstGeom>
            <a:noFill/>
          </p:spPr>
          <p:txBody>
            <a:bodyPr wrap="square" lIns="0" tIns="0" rIns="0" bIns="0" rtlCol="0">
              <a:spAutoFit/>
            </a:bodyPr>
            <a:lstStyle/>
            <a:p>
              <a:pPr algn="ctr"/>
              <a:r>
                <a:rPr lang="en-ZA" sz="700" dirty="0">
                  <a:solidFill>
                    <a:schemeClr val="accent1"/>
                  </a:solidFill>
                </a:rPr>
                <a:t>Popular</a:t>
              </a:r>
            </a:p>
          </p:txBody>
        </p:sp>
        <p:sp>
          <p:nvSpPr>
            <p:cNvPr id="187" name="TextBox 186">
              <a:extLst>
                <a:ext uri="{FF2B5EF4-FFF2-40B4-BE49-F238E27FC236}">
                  <a16:creationId xmlns:a16="http://schemas.microsoft.com/office/drawing/2014/main" id="{E763B017-C4D9-40DA-8AD4-BB2F022D9295}"/>
                </a:ext>
              </a:extLst>
            </p:cNvPr>
            <p:cNvSpPr txBox="1"/>
            <p:nvPr/>
          </p:nvSpPr>
          <p:spPr>
            <a:xfrm>
              <a:off x="3892216" y="5540551"/>
              <a:ext cx="432000" cy="107722"/>
            </a:xfrm>
            <a:prstGeom prst="rect">
              <a:avLst/>
            </a:prstGeom>
            <a:noFill/>
          </p:spPr>
          <p:txBody>
            <a:bodyPr wrap="square" lIns="0" tIns="0" rIns="0" bIns="0" rtlCol="0">
              <a:spAutoFit/>
            </a:bodyPr>
            <a:lstStyle/>
            <a:p>
              <a:pPr algn="ctr"/>
              <a:r>
                <a:rPr lang="en-ZA" sz="700" dirty="0">
                  <a:solidFill>
                    <a:schemeClr val="tx1">
                      <a:lumMod val="90000"/>
                      <a:lumOff val="10000"/>
                    </a:schemeClr>
                  </a:solidFill>
                </a:rPr>
                <a:t>New</a:t>
              </a:r>
            </a:p>
          </p:txBody>
        </p:sp>
        <p:sp>
          <p:nvSpPr>
            <p:cNvPr id="188" name="TextBox 187">
              <a:extLst>
                <a:ext uri="{FF2B5EF4-FFF2-40B4-BE49-F238E27FC236}">
                  <a16:creationId xmlns:a16="http://schemas.microsoft.com/office/drawing/2014/main" id="{C619D2EB-9CB5-4524-BFD9-FDF9D899C2B8}"/>
                </a:ext>
              </a:extLst>
            </p:cNvPr>
            <p:cNvSpPr txBox="1"/>
            <p:nvPr/>
          </p:nvSpPr>
          <p:spPr>
            <a:xfrm>
              <a:off x="4327969"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Chat</a:t>
              </a:r>
            </a:p>
          </p:txBody>
        </p:sp>
        <p:sp>
          <p:nvSpPr>
            <p:cNvPr id="189" name="TextBox 188">
              <a:extLst>
                <a:ext uri="{FF2B5EF4-FFF2-40B4-BE49-F238E27FC236}">
                  <a16:creationId xmlns:a16="http://schemas.microsoft.com/office/drawing/2014/main" id="{350E4F83-534B-4380-AB70-E724E4BABF00}"/>
                </a:ext>
              </a:extLst>
            </p:cNvPr>
            <p:cNvSpPr txBox="1"/>
            <p:nvPr/>
          </p:nvSpPr>
          <p:spPr>
            <a:xfrm>
              <a:off x="4763722"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Explore</a:t>
              </a:r>
            </a:p>
          </p:txBody>
        </p:sp>
        <p:sp>
          <p:nvSpPr>
            <p:cNvPr id="190" name="TextBox 189">
              <a:extLst>
                <a:ext uri="{FF2B5EF4-FFF2-40B4-BE49-F238E27FC236}">
                  <a16:creationId xmlns:a16="http://schemas.microsoft.com/office/drawing/2014/main" id="{B4FC65CE-150D-42F3-9B5A-BDAF4D64499F}"/>
                </a:ext>
              </a:extLst>
            </p:cNvPr>
            <p:cNvSpPr txBox="1"/>
            <p:nvPr/>
          </p:nvSpPr>
          <p:spPr>
            <a:xfrm>
              <a:off x="5199475"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Options</a:t>
              </a:r>
            </a:p>
          </p:txBody>
        </p:sp>
        <p:pic>
          <p:nvPicPr>
            <p:cNvPr id="191" name="Graphic 190">
              <a:extLst>
                <a:ext uri="{FF2B5EF4-FFF2-40B4-BE49-F238E27FC236}">
                  <a16:creationId xmlns:a16="http://schemas.microsoft.com/office/drawing/2014/main" id="{1198FFB2-1877-48C5-B0E9-854F88C9AD65}"/>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944860" y="5387658"/>
              <a:ext cx="69725" cy="133797"/>
            </a:xfrm>
            <a:prstGeom prst="rect">
              <a:avLst/>
            </a:prstGeom>
          </p:spPr>
        </p:pic>
        <p:pic>
          <p:nvPicPr>
            <p:cNvPr id="192" name="Graphic 191">
              <a:extLst>
                <a:ext uri="{FF2B5EF4-FFF2-40B4-BE49-F238E27FC236}">
                  <a16:creationId xmlns:a16="http://schemas.microsoft.com/office/drawing/2014/main" id="{AEAF8D92-0F76-433C-90FE-ECAC57629918}"/>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5351403" y="5401113"/>
              <a:ext cx="128144" cy="128144"/>
            </a:xfrm>
            <a:prstGeom prst="rect">
              <a:avLst/>
            </a:prstGeom>
          </p:spPr>
        </p:pic>
        <p:pic>
          <p:nvPicPr>
            <p:cNvPr id="193" name="Graphic 192">
              <a:extLst>
                <a:ext uri="{FF2B5EF4-FFF2-40B4-BE49-F238E27FC236}">
                  <a16:creationId xmlns:a16="http://schemas.microsoft.com/office/drawing/2014/main" id="{547B421D-7E3B-499D-A400-599B0A96FCF1}"/>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4072390" y="5396629"/>
              <a:ext cx="125060" cy="125060"/>
            </a:xfrm>
            <a:prstGeom prst="rect">
              <a:avLst/>
            </a:prstGeom>
          </p:spPr>
        </p:pic>
        <p:pic>
          <p:nvPicPr>
            <p:cNvPr id="194" name="Graphic 193">
              <a:extLst>
                <a:ext uri="{FF2B5EF4-FFF2-40B4-BE49-F238E27FC236}">
                  <a16:creationId xmlns:a16="http://schemas.microsoft.com/office/drawing/2014/main" id="{573BAE4F-C1BC-4C97-971B-189A9BD23D45}"/>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4477071" y="5408105"/>
              <a:ext cx="133797" cy="109300"/>
            </a:xfrm>
            <a:prstGeom prst="rect">
              <a:avLst/>
            </a:prstGeom>
          </p:spPr>
        </p:pic>
        <p:pic>
          <p:nvPicPr>
            <p:cNvPr id="195" name="Graphic 194">
              <a:extLst>
                <a:ext uri="{FF2B5EF4-FFF2-40B4-BE49-F238E27FC236}">
                  <a16:creationId xmlns:a16="http://schemas.microsoft.com/office/drawing/2014/main" id="{08EE2D9D-83D4-4C8B-BCE9-083DFCE0609F}"/>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3634774" y="5388598"/>
              <a:ext cx="75379" cy="131914"/>
            </a:xfrm>
            <a:prstGeom prst="rect">
              <a:avLst/>
            </a:prstGeom>
          </p:spPr>
        </p:pic>
      </p:grpSp>
    </p:spTree>
    <p:extLst>
      <p:ext uri="{BB962C8B-B14F-4D97-AF65-F5344CB8AC3E}">
        <p14:creationId xmlns:p14="http://schemas.microsoft.com/office/powerpoint/2010/main" val="2020729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8A08-C613-4FA3-8026-D011B1031B96}"/>
              </a:ext>
            </a:extLst>
          </p:cNvPr>
          <p:cNvSpPr>
            <a:spLocks noGrp="1"/>
          </p:cNvSpPr>
          <p:nvPr>
            <p:ph type="title"/>
          </p:nvPr>
        </p:nvSpPr>
        <p:spPr/>
        <p:txBody>
          <a:bodyPr/>
          <a:lstStyle/>
          <a:p>
            <a:r>
              <a:rPr lang="en-ZA"/>
              <a:t>New Features</a:t>
            </a:r>
            <a:endParaRPr lang="en-ZA" dirty="0"/>
          </a:p>
        </p:txBody>
      </p:sp>
      <p:sp>
        <p:nvSpPr>
          <p:cNvPr id="6" name="Content Placeholder 5">
            <a:extLst>
              <a:ext uri="{FF2B5EF4-FFF2-40B4-BE49-F238E27FC236}">
                <a16:creationId xmlns:a16="http://schemas.microsoft.com/office/drawing/2014/main" id="{3A7EAEB7-120E-4593-8C82-CE9B1E268E1B}"/>
              </a:ext>
            </a:extLst>
          </p:cNvPr>
          <p:cNvSpPr>
            <a:spLocks noGrp="1"/>
          </p:cNvSpPr>
          <p:nvPr>
            <p:ph idx="16"/>
          </p:nvPr>
        </p:nvSpPr>
        <p:spPr/>
        <p:txBody>
          <a:bodyPr/>
          <a:lstStyle/>
          <a:p>
            <a:r>
              <a:rPr lang="en-ZA"/>
              <a:t>Collaboratively administrate empowered markets via plug-and-play networks. </a:t>
            </a:r>
          </a:p>
          <a:p>
            <a:r>
              <a:rPr lang="en-ZA"/>
              <a:t>Dynamically procrastinate B2C users after installed base benefits. </a:t>
            </a:r>
          </a:p>
          <a:p>
            <a:r>
              <a:rPr lang="en-ZA"/>
              <a:t>Dramatically visualize customer directed convergence without revolutionary ROI.</a:t>
            </a:r>
          </a:p>
          <a:p>
            <a:r>
              <a:rPr lang="en-ZA"/>
              <a:t>Override the digital divide with additional clickthroughs from DevOps. </a:t>
            </a:r>
          </a:p>
          <a:p>
            <a:r>
              <a:rPr lang="en-ZA"/>
              <a:t>Nanotechnology immersion along the information highway will close the loop on focusing solely on the bottom line.</a:t>
            </a:r>
            <a:endParaRPr lang="en-ZA" dirty="0"/>
          </a:p>
        </p:txBody>
      </p:sp>
      <p:sp>
        <p:nvSpPr>
          <p:cNvPr id="3" name="Date Placeholder 2">
            <a:extLst>
              <a:ext uri="{FF2B5EF4-FFF2-40B4-BE49-F238E27FC236}">
                <a16:creationId xmlns:a16="http://schemas.microsoft.com/office/drawing/2014/main" id="{2798A301-4A4D-4CA3-B1FA-5509762742FF}"/>
              </a:ext>
            </a:extLst>
          </p:cNvPr>
          <p:cNvSpPr>
            <a:spLocks noGrp="1"/>
          </p:cNvSpPr>
          <p:nvPr>
            <p:ph type="dt" sz="half" idx="17"/>
          </p:nvPr>
        </p:nvSpPr>
        <p:spPr/>
        <p:txBody>
          <a:bodyPr/>
          <a:lstStyle/>
          <a:p>
            <a:fld id="{59DE19A6-D106-4016-9732-290E02DC704A}" type="datetime2">
              <a:rPr lang="en-US" smtClean="0"/>
              <a:pPr/>
              <a:t>Friday, August 7, 2020</a:t>
            </a:fld>
            <a:endParaRPr lang="en-ZA"/>
          </a:p>
        </p:txBody>
      </p:sp>
      <p:sp>
        <p:nvSpPr>
          <p:cNvPr id="4" name="Footer Placeholder 3">
            <a:extLst>
              <a:ext uri="{FF2B5EF4-FFF2-40B4-BE49-F238E27FC236}">
                <a16:creationId xmlns:a16="http://schemas.microsoft.com/office/drawing/2014/main" id="{0FFF4005-A630-4D1B-99C0-3E10FB4469D7}"/>
              </a:ext>
            </a:extLst>
          </p:cNvPr>
          <p:cNvSpPr>
            <a:spLocks noGrp="1"/>
          </p:cNvSpPr>
          <p:nvPr>
            <p:ph type="ftr" sz="quarter" idx="18"/>
          </p:nvPr>
        </p:nvSpPr>
        <p:spPr/>
        <p:txBody>
          <a:bodyPr/>
          <a:lstStyle/>
          <a:p>
            <a:r>
              <a:rPr lang="en-ZA"/>
              <a:t>© Copyright 2018 - Your Company Name</a:t>
            </a:r>
          </a:p>
        </p:txBody>
      </p:sp>
      <p:sp>
        <p:nvSpPr>
          <p:cNvPr id="5" name="Slide Number Placeholder 4">
            <a:extLst>
              <a:ext uri="{FF2B5EF4-FFF2-40B4-BE49-F238E27FC236}">
                <a16:creationId xmlns:a16="http://schemas.microsoft.com/office/drawing/2014/main" id="{B8294AB7-77C7-4B5E-BD08-DED0CDDDC960}"/>
              </a:ext>
            </a:extLst>
          </p:cNvPr>
          <p:cNvSpPr>
            <a:spLocks noGrp="1"/>
          </p:cNvSpPr>
          <p:nvPr>
            <p:ph type="sldNum" sz="quarter" idx="19"/>
          </p:nvPr>
        </p:nvSpPr>
        <p:spPr/>
        <p:txBody>
          <a:bodyPr/>
          <a:lstStyle/>
          <a:p>
            <a:fld id="{119C1C8F-6A95-45BD-92A4-38A328F64724}" type="slidenum">
              <a:rPr lang="en-ZA" smtClean="0"/>
              <a:pPr/>
              <a:t>18</a:t>
            </a:fld>
            <a:endParaRPr lang="en-ZA"/>
          </a:p>
        </p:txBody>
      </p:sp>
      <p:grpSp>
        <p:nvGrpSpPr>
          <p:cNvPr id="114" name="Group 113">
            <a:extLst>
              <a:ext uri="{FF2B5EF4-FFF2-40B4-BE49-F238E27FC236}">
                <a16:creationId xmlns:a16="http://schemas.microsoft.com/office/drawing/2014/main" id="{E64F574F-ACDA-4696-9A57-9D6DD016CDE6}"/>
              </a:ext>
            </a:extLst>
          </p:cNvPr>
          <p:cNvGrpSpPr/>
          <p:nvPr/>
        </p:nvGrpSpPr>
        <p:grpSpPr>
          <a:xfrm>
            <a:off x="669642" y="3668925"/>
            <a:ext cx="2169319" cy="472261"/>
            <a:chOff x="3455194" y="3140095"/>
            <a:chExt cx="2169319" cy="472261"/>
          </a:xfrm>
        </p:grpSpPr>
        <p:sp>
          <p:nvSpPr>
            <p:cNvPr id="115" name="Rectangle: Rounded Corners 114">
              <a:extLst>
                <a:ext uri="{FF2B5EF4-FFF2-40B4-BE49-F238E27FC236}">
                  <a16:creationId xmlns:a16="http://schemas.microsoft.com/office/drawing/2014/main" id="{1840A295-EFE8-4A77-8E98-30F53DCB121F}"/>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6" name="TextBox 115">
              <a:extLst>
                <a:ext uri="{FF2B5EF4-FFF2-40B4-BE49-F238E27FC236}">
                  <a16:creationId xmlns:a16="http://schemas.microsoft.com/office/drawing/2014/main" id="{530101FC-05EF-46F4-BAB9-573D16653770}"/>
                </a:ext>
              </a:extLst>
            </p:cNvPr>
            <p:cNvSpPr txBox="1"/>
            <p:nvPr/>
          </p:nvSpPr>
          <p:spPr>
            <a:xfrm>
              <a:off x="3490913" y="3140095"/>
              <a:ext cx="1185862" cy="138499"/>
            </a:xfrm>
            <a:prstGeom prst="rect">
              <a:avLst/>
            </a:prstGeom>
            <a:noFill/>
          </p:spPr>
          <p:txBody>
            <a:bodyPr wrap="square" lIns="0" tIns="0" rIns="0" bIns="0" rtlCol="0">
              <a:spAutoFit/>
            </a:bodyPr>
            <a:lstStyle/>
            <a:p>
              <a:r>
                <a:rPr lang="en-ZA" sz="900" dirty="0">
                  <a:solidFill>
                    <a:schemeClr val="tx1">
                      <a:lumMod val="75000"/>
                      <a:lumOff val="25000"/>
                    </a:schemeClr>
                  </a:solidFill>
                </a:rPr>
                <a:t>Email</a:t>
              </a:r>
            </a:p>
          </p:txBody>
        </p:sp>
        <p:sp>
          <p:nvSpPr>
            <p:cNvPr id="117" name="TextBox 116">
              <a:extLst>
                <a:ext uri="{FF2B5EF4-FFF2-40B4-BE49-F238E27FC236}">
                  <a16:creationId xmlns:a16="http://schemas.microsoft.com/office/drawing/2014/main" id="{DBC67BE6-9A97-4916-8CBA-4858BAAAD6D3}"/>
                </a:ext>
              </a:extLst>
            </p:cNvPr>
            <p:cNvSpPr txBox="1"/>
            <p:nvPr/>
          </p:nvSpPr>
          <p:spPr>
            <a:xfrm>
              <a:off x="3568486" y="3412137"/>
              <a:ext cx="1185862" cy="138499"/>
            </a:xfrm>
            <a:prstGeom prst="rect">
              <a:avLst/>
            </a:prstGeom>
            <a:noFill/>
          </p:spPr>
          <p:txBody>
            <a:bodyPr wrap="square" lIns="0" tIns="0" rIns="0" bIns="0" rtlCol="0">
              <a:spAutoFit/>
            </a:bodyPr>
            <a:lstStyle/>
            <a:p>
              <a:r>
                <a:rPr lang="en-ZA" sz="900" dirty="0">
                  <a:solidFill>
                    <a:schemeClr val="tx1">
                      <a:lumMod val="25000"/>
                      <a:lumOff val="75000"/>
                    </a:schemeClr>
                  </a:solidFill>
                </a:rPr>
                <a:t>Your Email</a:t>
              </a:r>
            </a:p>
          </p:txBody>
        </p:sp>
      </p:grpSp>
      <p:sp>
        <p:nvSpPr>
          <p:cNvPr id="118" name="Rectangle: Rounded Corners 117">
            <a:extLst>
              <a:ext uri="{FF2B5EF4-FFF2-40B4-BE49-F238E27FC236}">
                <a16:creationId xmlns:a16="http://schemas.microsoft.com/office/drawing/2014/main" id="{D9370A1C-CE80-49C9-9639-554E4381D461}"/>
              </a:ext>
            </a:extLst>
          </p:cNvPr>
          <p:cNvSpPr/>
          <p:nvPr/>
        </p:nvSpPr>
        <p:spPr>
          <a:xfrm>
            <a:off x="677600" y="4422413"/>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bg1"/>
                </a:solidFill>
              </a:rPr>
              <a:t>Sign In</a:t>
            </a:r>
          </a:p>
        </p:txBody>
      </p:sp>
      <p:sp>
        <p:nvSpPr>
          <p:cNvPr id="119" name="Rectangle: Rounded Corners 118">
            <a:extLst>
              <a:ext uri="{FF2B5EF4-FFF2-40B4-BE49-F238E27FC236}">
                <a16:creationId xmlns:a16="http://schemas.microsoft.com/office/drawing/2014/main" id="{1728A08B-9511-42E9-9DF6-53FFCF41A97E}"/>
              </a:ext>
            </a:extLst>
          </p:cNvPr>
          <p:cNvSpPr/>
          <p:nvPr/>
        </p:nvSpPr>
        <p:spPr>
          <a:xfrm>
            <a:off x="660398" y="4945877"/>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accent1"/>
                </a:solidFill>
              </a:rPr>
              <a:t>Sign Up</a:t>
            </a:r>
          </a:p>
        </p:txBody>
      </p:sp>
      <p:sp>
        <p:nvSpPr>
          <p:cNvPr id="120" name="Oval 119">
            <a:extLst>
              <a:ext uri="{FF2B5EF4-FFF2-40B4-BE49-F238E27FC236}">
                <a16:creationId xmlns:a16="http://schemas.microsoft.com/office/drawing/2014/main" id="{E2AC0F03-7524-4A2A-B490-3E64C74574B5}"/>
              </a:ext>
            </a:extLst>
          </p:cNvPr>
          <p:cNvSpPr/>
          <p:nvPr/>
        </p:nvSpPr>
        <p:spPr>
          <a:xfrm>
            <a:off x="1223975" y="2433606"/>
            <a:ext cx="1008000" cy="1008000"/>
          </a:xfrm>
          <a:prstGeom prst="ellipse">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21" name="Graphic 120">
            <a:extLst>
              <a:ext uri="{FF2B5EF4-FFF2-40B4-BE49-F238E27FC236}">
                <a16:creationId xmlns:a16="http://schemas.microsoft.com/office/drawing/2014/main" id="{2BDD8F3E-5B10-4A1E-8EC5-4210B3E8862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440198" y="2683194"/>
            <a:ext cx="575555" cy="508825"/>
          </a:xfrm>
          <a:prstGeom prst="rect">
            <a:avLst/>
          </a:prstGeom>
        </p:spPr>
      </p:pic>
      <p:grpSp>
        <p:nvGrpSpPr>
          <p:cNvPr id="21" name="Group 20">
            <a:extLst>
              <a:ext uri="{FF2B5EF4-FFF2-40B4-BE49-F238E27FC236}">
                <a16:creationId xmlns:a16="http://schemas.microsoft.com/office/drawing/2014/main" id="{0BC07B32-A033-4F8C-8812-732E66CEDD3B}"/>
              </a:ext>
            </a:extLst>
          </p:cNvPr>
          <p:cNvGrpSpPr>
            <a:grpSpLocks noChangeAspect="1"/>
          </p:cNvGrpSpPr>
          <p:nvPr/>
        </p:nvGrpSpPr>
        <p:grpSpPr>
          <a:xfrm>
            <a:off x="626182" y="1641353"/>
            <a:ext cx="2256238" cy="135341"/>
            <a:chOff x="3401285" y="1638940"/>
            <a:chExt cx="2278800" cy="136694"/>
          </a:xfrm>
        </p:grpSpPr>
        <p:sp>
          <p:nvSpPr>
            <p:cNvPr id="22" name="Rectangle 21">
              <a:extLst>
                <a:ext uri="{FF2B5EF4-FFF2-40B4-BE49-F238E27FC236}">
                  <a16:creationId xmlns:a16="http://schemas.microsoft.com/office/drawing/2014/main" id="{23CBCBAA-6067-4937-AE7F-06D7E4EAD140}"/>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23" name="Group 22">
              <a:extLst>
                <a:ext uri="{FF2B5EF4-FFF2-40B4-BE49-F238E27FC236}">
                  <a16:creationId xmlns:a16="http://schemas.microsoft.com/office/drawing/2014/main" id="{ABBB78E1-A1EB-4A56-927A-5766B04B423D}"/>
                </a:ext>
              </a:extLst>
            </p:cNvPr>
            <p:cNvGrpSpPr/>
            <p:nvPr/>
          </p:nvGrpSpPr>
          <p:grpSpPr>
            <a:xfrm>
              <a:off x="3443950" y="1688944"/>
              <a:ext cx="200583" cy="31962"/>
              <a:chOff x="3443950" y="1878814"/>
              <a:chExt cx="200583" cy="31962"/>
            </a:xfrm>
          </p:grpSpPr>
          <p:sp>
            <p:nvSpPr>
              <p:cNvPr id="29" name="Oval 28">
                <a:extLst>
                  <a:ext uri="{FF2B5EF4-FFF2-40B4-BE49-F238E27FC236}">
                    <a16:creationId xmlns:a16="http://schemas.microsoft.com/office/drawing/2014/main" id="{F29828B6-73EF-45D6-9BE8-AE2D2BE7A15B}"/>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Oval 29">
                <a:extLst>
                  <a:ext uri="{FF2B5EF4-FFF2-40B4-BE49-F238E27FC236}">
                    <a16:creationId xmlns:a16="http://schemas.microsoft.com/office/drawing/2014/main" id="{E725ABD2-89C6-468A-A6F9-C42F2C610CA1}"/>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Oval 30">
                <a:extLst>
                  <a:ext uri="{FF2B5EF4-FFF2-40B4-BE49-F238E27FC236}">
                    <a16:creationId xmlns:a16="http://schemas.microsoft.com/office/drawing/2014/main" id="{E91CAA3C-1622-4AAB-884D-6B30E6AD396B}"/>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Oval 31">
                <a:extLst>
                  <a:ext uri="{FF2B5EF4-FFF2-40B4-BE49-F238E27FC236}">
                    <a16:creationId xmlns:a16="http://schemas.microsoft.com/office/drawing/2014/main" id="{0955CE09-C035-4532-B708-BA841512A9CF}"/>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Oval 32">
                <a:extLst>
                  <a:ext uri="{FF2B5EF4-FFF2-40B4-BE49-F238E27FC236}">
                    <a16:creationId xmlns:a16="http://schemas.microsoft.com/office/drawing/2014/main" id="{A8FA8A16-DBCA-4658-83E5-0EB34A2D6B15}"/>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4" name="TextBox 23">
              <a:extLst>
                <a:ext uri="{FF2B5EF4-FFF2-40B4-BE49-F238E27FC236}">
                  <a16:creationId xmlns:a16="http://schemas.microsoft.com/office/drawing/2014/main" id="{A08DDD86-5A72-4153-B66D-4431AC8043F8}"/>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25" name="TextBox 24">
              <a:extLst>
                <a:ext uri="{FF2B5EF4-FFF2-40B4-BE49-F238E27FC236}">
                  <a16:creationId xmlns:a16="http://schemas.microsoft.com/office/drawing/2014/main" id="{D6083DFD-1A6C-4242-86D8-2BBA5169F2BB}"/>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26" name="TextBox 25">
              <a:extLst>
                <a:ext uri="{FF2B5EF4-FFF2-40B4-BE49-F238E27FC236}">
                  <a16:creationId xmlns:a16="http://schemas.microsoft.com/office/drawing/2014/main" id="{817FAF50-A757-4469-ADED-2E503D2FBFFF}"/>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27" name="Graphic 26">
              <a:extLst>
                <a:ext uri="{FF2B5EF4-FFF2-40B4-BE49-F238E27FC236}">
                  <a16:creationId xmlns:a16="http://schemas.microsoft.com/office/drawing/2014/main" id="{F9D7E06C-C3C1-441A-AD9C-A643E4CBB69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512540" y="1671947"/>
              <a:ext cx="135682" cy="65956"/>
            </a:xfrm>
            <a:prstGeom prst="rect">
              <a:avLst/>
            </a:prstGeom>
          </p:spPr>
        </p:pic>
        <p:pic>
          <p:nvPicPr>
            <p:cNvPr id="28" name="Graphic 27">
              <a:extLst>
                <a:ext uri="{FF2B5EF4-FFF2-40B4-BE49-F238E27FC236}">
                  <a16:creationId xmlns:a16="http://schemas.microsoft.com/office/drawing/2014/main" id="{01EF09FE-A21D-497D-8AEF-3BFAFDAC1D6D}"/>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884005" y="1683972"/>
              <a:ext cx="57027" cy="46435"/>
            </a:xfrm>
            <a:prstGeom prst="rect">
              <a:avLst/>
            </a:prstGeom>
          </p:spPr>
        </p:pic>
      </p:grpSp>
    </p:spTree>
    <p:extLst>
      <p:ext uri="{BB962C8B-B14F-4D97-AF65-F5344CB8AC3E}">
        <p14:creationId xmlns:p14="http://schemas.microsoft.com/office/powerpoint/2010/main" val="2511408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A7EAEB7-120E-4593-8C82-CE9B1E268E1B}"/>
              </a:ext>
            </a:extLst>
          </p:cNvPr>
          <p:cNvSpPr>
            <a:spLocks noGrp="1"/>
          </p:cNvSpPr>
          <p:nvPr>
            <p:ph idx="1"/>
          </p:nvPr>
        </p:nvSpPr>
        <p:spPr/>
        <p:txBody>
          <a:bodyPr/>
          <a:lstStyle/>
          <a:p>
            <a:r>
              <a:rPr lang="en-ZA"/>
              <a:t>Collaboratively administrate empowered markets via plug-and-play networks. </a:t>
            </a:r>
          </a:p>
          <a:p>
            <a:r>
              <a:rPr lang="en-ZA"/>
              <a:t>Dynamically procrastinate B2C users after installed base benefits. </a:t>
            </a:r>
          </a:p>
          <a:p>
            <a:r>
              <a:rPr lang="en-ZA"/>
              <a:t>Dramatically visualize customer directed convergence without revolutionary ROI.</a:t>
            </a:r>
            <a:endParaRPr lang="en-ZA" dirty="0"/>
          </a:p>
        </p:txBody>
      </p:sp>
      <p:sp>
        <p:nvSpPr>
          <p:cNvPr id="7" name="Content Placeholder 6">
            <a:extLst>
              <a:ext uri="{FF2B5EF4-FFF2-40B4-BE49-F238E27FC236}">
                <a16:creationId xmlns:a16="http://schemas.microsoft.com/office/drawing/2014/main" id="{90B63B65-5C39-452A-9E09-9927C72491F6}"/>
              </a:ext>
            </a:extLst>
          </p:cNvPr>
          <p:cNvSpPr>
            <a:spLocks noGrp="1"/>
          </p:cNvSpPr>
          <p:nvPr>
            <p:ph idx="17"/>
          </p:nvPr>
        </p:nvSpPr>
        <p:spPr/>
        <p:txBody>
          <a:bodyPr/>
          <a:lstStyle/>
          <a:p>
            <a:r>
              <a:rPr lang="en-ZA"/>
              <a:t>Override the digital divide with additional clickthroughs from DevOps. </a:t>
            </a:r>
          </a:p>
          <a:p>
            <a:r>
              <a:rPr lang="en-ZA"/>
              <a:t>Nanotechnology immersion along the information highway will close the loop on focusing solely on the bottom line.</a:t>
            </a:r>
          </a:p>
          <a:p>
            <a:endParaRPr lang="en-ZA" dirty="0"/>
          </a:p>
        </p:txBody>
      </p:sp>
      <p:sp>
        <p:nvSpPr>
          <p:cNvPr id="2" name="Title 1">
            <a:extLst>
              <a:ext uri="{FF2B5EF4-FFF2-40B4-BE49-F238E27FC236}">
                <a16:creationId xmlns:a16="http://schemas.microsoft.com/office/drawing/2014/main" id="{ADEC8A08-C613-4FA3-8026-D011B1031B96}"/>
              </a:ext>
            </a:extLst>
          </p:cNvPr>
          <p:cNvSpPr>
            <a:spLocks noGrp="1"/>
          </p:cNvSpPr>
          <p:nvPr>
            <p:ph type="title"/>
          </p:nvPr>
        </p:nvSpPr>
        <p:spPr>
          <a:xfrm>
            <a:off x="431998" y="432000"/>
            <a:ext cx="11339999" cy="720000"/>
          </a:xfrm>
        </p:spPr>
        <p:txBody>
          <a:bodyPr/>
          <a:lstStyle/>
          <a:p>
            <a:r>
              <a:rPr lang="en-ZA"/>
              <a:t>New Features</a:t>
            </a:r>
            <a:endParaRPr lang="en-ZA" dirty="0"/>
          </a:p>
        </p:txBody>
      </p:sp>
      <p:sp>
        <p:nvSpPr>
          <p:cNvPr id="3" name="Date Placeholder 2">
            <a:extLst>
              <a:ext uri="{FF2B5EF4-FFF2-40B4-BE49-F238E27FC236}">
                <a16:creationId xmlns:a16="http://schemas.microsoft.com/office/drawing/2014/main" id="{2798A301-4A4D-4CA3-B1FA-5509762742FF}"/>
              </a:ext>
            </a:extLst>
          </p:cNvPr>
          <p:cNvSpPr>
            <a:spLocks noGrp="1"/>
          </p:cNvSpPr>
          <p:nvPr>
            <p:ph type="dt" sz="half" idx="18"/>
          </p:nvPr>
        </p:nvSpPr>
        <p:spPr/>
        <p:txBody>
          <a:bodyPr/>
          <a:lstStyle/>
          <a:p>
            <a:fld id="{E2C9FE5A-CB8B-4BC4-B4A2-96BF8F3D5EE2}" type="datetime2">
              <a:rPr lang="en-US" smtClean="0"/>
              <a:pPr/>
              <a:t>Friday, August 7, 2020</a:t>
            </a:fld>
            <a:endParaRPr lang="en-ZA"/>
          </a:p>
        </p:txBody>
      </p:sp>
      <p:sp>
        <p:nvSpPr>
          <p:cNvPr id="4" name="Footer Placeholder 3">
            <a:extLst>
              <a:ext uri="{FF2B5EF4-FFF2-40B4-BE49-F238E27FC236}">
                <a16:creationId xmlns:a16="http://schemas.microsoft.com/office/drawing/2014/main" id="{0FFF4005-A630-4D1B-99C0-3E10FB4469D7}"/>
              </a:ext>
            </a:extLst>
          </p:cNvPr>
          <p:cNvSpPr>
            <a:spLocks noGrp="1"/>
          </p:cNvSpPr>
          <p:nvPr>
            <p:ph type="ftr" sz="quarter" idx="19"/>
          </p:nvPr>
        </p:nvSpPr>
        <p:spPr/>
        <p:txBody>
          <a:bodyPr/>
          <a:lstStyle/>
          <a:p>
            <a:r>
              <a:rPr lang="en-ZA"/>
              <a:t>© Copyright 2018 - Your Company Name</a:t>
            </a:r>
          </a:p>
        </p:txBody>
      </p:sp>
      <p:sp>
        <p:nvSpPr>
          <p:cNvPr id="5" name="Slide Number Placeholder 4">
            <a:extLst>
              <a:ext uri="{FF2B5EF4-FFF2-40B4-BE49-F238E27FC236}">
                <a16:creationId xmlns:a16="http://schemas.microsoft.com/office/drawing/2014/main" id="{B8294AB7-77C7-4B5E-BD08-DED0CDDDC960}"/>
              </a:ext>
            </a:extLst>
          </p:cNvPr>
          <p:cNvSpPr>
            <a:spLocks noGrp="1"/>
          </p:cNvSpPr>
          <p:nvPr>
            <p:ph type="sldNum" sz="quarter" idx="20"/>
          </p:nvPr>
        </p:nvSpPr>
        <p:spPr/>
        <p:txBody>
          <a:bodyPr/>
          <a:lstStyle/>
          <a:p>
            <a:fld id="{119C1C8F-6A95-45BD-92A4-38A328F64724}" type="slidenum">
              <a:rPr lang="en-ZA" smtClean="0"/>
              <a:pPr/>
              <a:t>19</a:t>
            </a:fld>
            <a:endParaRPr lang="en-ZA"/>
          </a:p>
        </p:txBody>
      </p:sp>
      <p:grpSp>
        <p:nvGrpSpPr>
          <p:cNvPr id="61" name="Group 60">
            <a:extLst>
              <a:ext uri="{FF2B5EF4-FFF2-40B4-BE49-F238E27FC236}">
                <a16:creationId xmlns:a16="http://schemas.microsoft.com/office/drawing/2014/main" id="{8FAD4F66-B19D-47FA-B4BD-8BDE9533F226}"/>
              </a:ext>
            </a:extLst>
          </p:cNvPr>
          <p:cNvGrpSpPr>
            <a:grpSpLocks noChangeAspect="1"/>
          </p:cNvGrpSpPr>
          <p:nvPr/>
        </p:nvGrpSpPr>
        <p:grpSpPr>
          <a:xfrm>
            <a:off x="4966323" y="2139279"/>
            <a:ext cx="2160000" cy="588654"/>
            <a:chOff x="432444" y="1047175"/>
            <a:chExt cx="2498016" cy="680772"/>
          </a:xfrm>
        </p:grpSpPr>
        <p:grpSp>
          <p:nvGrpSpPr>
            <p:cNvPr id="62" name="Group 61">
              <a:extLst>
                <a:ext uri="{FF2B5EF4-FFF2-40B4-BE49-F238E27FC236}">
                  <a16:creationId xmlns:a16="http://schemas.microsoft.com/office/drawing/2014/main" id="{5F00F021-0FDA-4253-BAC7-696A23F4813C}"/>
                </a:ext>
              </a:extLst>
            </p:cNvPr>
            <p:cNvGrpSpPr/>
            <p:nvPr/>
          </p:nvGrpSpPr>
          <p:grpSpPr>
            <a:xfrm>
              <a:off x="432444" y="1210236"/>
              <a:ext cx="2498016" cy="517711"/>
              <a:chOff x="432444" y="1210236"/>
              <a:chExt cx="2498016" cy="517711"/>
            </a:xfrm>
          </p:grpSpPr>
          <p:sp>
            <p:nvSpPr>
              <p:cNvPr id="64" name="Freeform: Shape 63">
                <a:extLst>
                  <a:ext uri="{FF2B5EF4-FFF2-40B4-BE49-F238E27FC236}">
                    <a16:creationId xmlns:a16="http://schemas.microsoft.com/office/drawing/2014/main" id="{B99F98B2-C10F-4263-B131-2A9D7615ED5F}"/>
                  </a:ext>
                </a:extLst>
              </p:cNvPr>
              <p:cNvSpPr/>
              <p:nvPr/>
            </p:nvSpPr>
            <p:spPr>
              <a:xfrm>
                <a:off x="432444" y="1425322"/>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65" name="Rectangle: Rounded Corners 64">
                <a:extLst>
                  <a:ext uri="{FF2B5EF4-FFF2-40B4-BE49-F238E27FC236}">
                    <a16:creationId xmlns:a16="http://schemas.microsoft.com/office/drawing/2014/main" id="{C52457E8-975C-4267-A686-C7BFCCA69FBE}"/>
                  </a:ext>
                </a:extLst>
              </p:cNvPr>
              <p:cNvSpPr/>
              <p:nvPr/>
            </p:nvSpPr>
            <p:spPr>
              <a:xfrm>
                <a:off x="512250" y="1210236"/>
                <a:ext cx="2418210" cy="517711"/>
              </a:xfrm>
              <a:prstGeom prst="roundRect">
                <a:avLst>
                  <a:gd name="adj" fmla="val 30466"/>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Hey J, we still on for 11?</a:t>
                </a:r>
              </a:p>
            </p:txBody>
          </p:sp>
        </p:grpSp>
        <p:sp>
          <p:nvSpPr>
            <p:cNvPr id="63" name="Rectangle 62">
              <a:extLst>
                <a:ext uri="{FF2B5EF4-FFF2-40B4-BE49-F238E27FC236}">
                  <a16:creationId xmlns:a16="http://schemas.microsoft.com/office/drawing/2014/main" id="{19872BE6-BFB2-419E-8743-1364BAB9F5D5}"/>
                </a:ext>
              </a:extLst>
            </p:cNvPr>
            <p:cNvSpPr/>
            <p:nvPr/>
          </p:nvSpPr>
          <p:spPr>
            <a:xfrm>
              <a:off x="631140" y="10471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66" name="Group 65">
            <a:extLst>
              <a:ext uri="{FF2B5EF4-FFF2-40B4-BE49-F238E27FC236}">
                <a16:creationId xmlns:a16="http://schemas.microsoft.com/office/drawing/2014/main" id="{EFBA7B86-E51A-4771-A4B4-6F9D0D2C1984}"/>
              </a:ext>
            </a:extLst>
          </p:cNvPr>
          <p:cNvGrpSpPr>
            <a:grpSpLocks noChangeAspect="1"/>
          </p:cNvGrpSpPr>
          <p:nvPr/>
        </p:nvGrpSpPr>
        <p:grpSpPr>
          <a:xfrm>
            <a:off x="4966323" y="4033659"/>
            <a:ext cx="2160000" cy="1138909"/>
            <a:chOff x="432444" y="2833775"/>
            <a:chExt cx="2498016" cy="1317135"/>
          </a:xfrm>
        </p:grpSpPr>
        <p:grpSp>
          <p:nvGrpSpPr>
            <p:cNvPr id="67" name="Group 66">
              <a:extLst>
                <a:ext uri="{FF2B5EF4-FFF2-40B4-BE49-F238E27FC236}">
                  <a16:creationId xmlns:a16="http://schemas.microsoft.com/office/drawing/2014/main" id="{55935EB8-996E-48C3-8978-CA795A34DC0F}"/>
                </a:ext>
              </a:extLst>
            </p:cNvPr>
            <p:cNvGrpSpPr/>
            <p:nvPr/>
          </p:nvGrpSpPr>
          <p:grpSpPr>
            <a:xfrm>
              <a:off x="432444" y="3005705"/>
              <a:ext cx="2498016" cy="1145205"/>
              <a:chOff x="432444" y="3005705"/>
              <a:chExt cx="2498016" cy="1145205"/>
            </a:xfrm>
          </p:grpSpPr>
          <p:sp>
            <p:nvSpPr>
              <p:cNvPr id="69" name="Freeform: Shape 68">
                <a:extLst>
                  <a:ext uri="{FF2B5EF4-FFF2-40B4-BE49-F238E27FC236}">
                    <a16:creationId xmlns:a16="http://schemas.microsoft.com/office/drawing/2014/main" id="{4B0C2101-AD02-49A3-845B-A97E179FBF21}"/>
                  </a:ext>
                </a:extLst>
              </p:cNvPr>
              <p:cNvSpPr/>
              <p:nvPr/>
            </p:nvSpPr>
            <p:spPr>
              <a:xfrm>
                <a:off x="432444" y="3848285"/>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70" name="Rectangle: Rounded Corners 69">
                <a:extLst>
                  <a:ext uri="{FF2B5EF4-FFF2-40B4-BE49-F238E27FC236}">
                    <a16:creationId xmlns:a16="http://schemas.microsoft.com/office/drawing/2014/main" id="{DF9BB5D7-49E2-4505-8296-A456FA2FD3B7}"/>
                  </a:ext>
                </a:extLst>
              </p:cNvPr>
              <p:cNvSpPr/>
              <p:nvPr/>
            </p:nvSpPr>
            <p:spPr>
              <a:xfrm>
                <a:off x="512250" y="3005705"/>
                <a:ext cx="2418210" cy="1145205"/>
              </a:xfrm>
              <a:prstGeom prst="roundRect">
                <a:avLst>
                  <a:gd name="adj" fmla="val 17990"/>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Podcasting operational change management inside of workflows to establish a framework.</a:t>
                </a:r>
              </a:p>
            </p:txBody>
          </p:sp>
        </p:grpSp>
        <p:sp>
          <p:nvSpPr>
            <p:cNvPr id="68" name="Rectangle 67">
              <a:extLst>
                <a:ext uri="{FF2B5EF4-FFF2-40B4-BE49-F238E27FC236}">
                  <a16:creationId xmlns:a16="http://schemas.microsoft.com/office/drawing/2014/main" id="{B31AEFA6-FB6B-422A-9345-4CD1FC5B1C0E}"/>
                </a:ext>
              </a:extLst>
            </p:cNvPr>
            <p:cNvSpPr/>
            <p:nvPr/>
          </p:nvSpPr>
          <p:spPr>
            <a:xfrm>
              <a:off x="631140" y="28337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71" name="Group 70">
            <a:extLst>
              <a:ext uri="{FF2B5EF4-FFF2-40B4-BE49-F238E27FC236}">
                <a16:creationId xmlns:a16="http://schemas.microsoft.com/office/drawing/2014/main" id="{994DE786-3B34-435E-803D-2DD26708A48B}"/>
              </a:ext>
            </a:extLst>
          </p:cNvPr>
          <p:cNvGrpSpPr>
            <a:grpSpLocks noChangeAspect="1"/>
          </p:cNvGrpSpPr>
          <p:nvPr/>
        </p:nvGrpSpPr>
        <p:grpSpPr>
          <a:xfrm>
            <a:off x="5061558" y="2928507"/>
            <a:ext cx="2160000" cy="904578"/>
            <a:chOff x="3219679" y="1818209"/>
            <a:chExt cx="2160000" cy="904578"/>
          </a:xfrm>
        </p:grpSpPr>
        <p:grpSp>
          <p:nvGrpSpPr>
            <p:cNvPr id="72" name="Group 71">
              <a:extLst>
                <a:ext uri="{FF2B5EF4-FFF2-40B4-BE49-F238E27FC236}">
                  <a16:creationId xmlns:a16="http://schemas.microsoft.com/office/drawing/2014/main" id="{D73D2D93-E69C-455B-8D3A-F247C88F3650}"/>
                </a:ext>
              </a:extLst>
            </p:cNvPr>
            <p:cNvGrpSpPr/>
            <p:nvPr/>
          </p:nvGrpSpPr>
          <p:grpSpPr>
            <a:xfrm>
              <a:off x="3219679" y="1966787"/>
              <a:ext cx="2160000" cy="756000"/>
              <a:chOff x="3219679" y="1966787"/>
              <a:chExt cx="2160000" cy="756000"/>
            </a:xfrm>
          </p:grpSpPr>
          <p:sp>
            <p:nvSpPr>
              <p:cNvPr id="74" name="Freeform: Shape 73">
                <a:extLst>
                  <a:ext uri="{FF2B5EF4-FFF2-40B4-BE49-F238E27FC236}">
                    <a16:creationId xmlns:a16="http://schemas.microsoft.com/office/drawing/2014/main" id="{2B6B46DC-C6BC-4E60-B7AD-7CD9DF238E40}"/>
                  </a:ext>
                </a:extLst>
              </p:cNvPr>
              <p:cNvSpPr/>
              <p:nvPr/>
            </p:nvSpPr>
            <p:spPr>
              <a:xfrm flipH="1">
                <a:off x="5208070" y="2460533"/>
                <a:ext cx="171609" cy="261371"/>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75" name="Rectangle: Rounded Corners 74">
                <a:extLst>
                  <a:ext uri="{FF2B5EF4-FFF2-40B4-BE49-F238E27FC236}">
                    <a16:creationId xmlns:a16="http://schemas.microsoft.com/office/drawing/2014/main" id="{2E49C4C2-A00A-4662-AE80-6CEF4EA2FB6D}"/>
                  </a:ext>
                </a:extLst>
              </p:cNvPr>
              <p:cNvSpPr/>
              <p:nvPr/>
            </p:nvSpPr>
            <p:spPr>
              <a:xfrm>
                <a:off x="3219679" y="1966787"/>
                <a:ext cx="2091600" cy="756000"/>
              </a:xfrm>
              <a:prstGeom prst="roundRect">
                <a:avLst>
                  <a:gd name="adj" fmla="val 21884"/>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bg1"/>
                    </a:solidFill>
                  </a:rPr>
                  <a:t>Yeah, remind me again what this meeting is about. I’m drawing a complete blank!</a:t>
                </a:r>
              </a:p>
            </p:txBody>
          </p:sp>
        </p:grpSp>
        <p:sp>
          <p:nvSpPr>
            <p:cNvPr id="73" name="Rectangle 72">
              <a:extLst>
                <a:ext uri="{FF2B5EF4-FFF2-40B4-BE49-F238E27FC236}">
                  <a16:creationId xmlns:a16="http://schemas.microsoft.com/office/drawing/2014/main" id="{4B7DCABC-1E5A-4564-BFAF-53F9BB76B4DF}"/>
                </a:ext>
              </a:extLst>
            </p:cNvPr>
            <p:cNvSpPr/>
            <p:nvPr/>
          </p:nvSpPr>
          <p:spPr>
            <a:xfrm>
              <a:off x="3322362" y="1818209"/>
              <a:ext cx="1985873" cy="9550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You</a:t>
              </a:r>
            </a:p>
          </p:txBody>
        </p:sp>
      </p:grpSp>
      <p:grpSp>
        <p:nvGrpSpPr>
          <p:cNvPr id="76" name="Group 75">
            <a:extLst>
              <a:ext uri="{FF2B5EF4-FFF2-40B4-BE49-F238E27FC236}">
                <a16:creationId xmlns:a16="http://schemas.microsoft.com/office/drawing/2014/main" id="{6E99B680-5B2D-4074-9496-48833DAA95E1}"/>
              </a:ext>
            </a:extLst>
          </p:cNvPr>
          <p:cNvGrpSpPr>
            <a:grpSpLocks noChangeAspect="1"/>
          </p:cNvGrpSpPr>
          <p:nvPr/>
        </p:nvGrpSpPr>
        <p:grpSpPr>
          <a:xfrm>
            <a:off x="4964853" y="1784681"/>
            <a:ext cx="2256238" cy="264931"/>
            <a:chOff x="3401285" y="2025102"/>
            <a:chExt cx="2278800" cy="267580"/>
          </a:xfrm>
        </p:grpSpPr>
        <p:sp>
          <p:nvSpPr>
            <p:cNvPr id="77" name="Rectangle 76">
              <a:extLst>
                <a:ext uri="{FF2B5EF4-FFF2-40B4-BE49-F238E27FC236}">
                  <a16:creationId xmlns:a16="http://schemas.microsoft.com/office/drawing/2014/main" id="{63B44F2D-858B-4FEA-8255-0CA8F9AAB271}"/>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78" name="Freeform: Shape 77">
              <a:extLst>
                <a:ext uri="{FF2B5EF4-FFF2-40B4-BE49-F238E27FC236}">
                  <a16:creationId xmlns:a16="http://schemas.microsoft.com/office/drawing/2014/main" id="{8EE92C00-B16F-4B83-B23E-D46051125E31}"/>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79" name="TextBox 78">
              <a:extLst>
                <a:ext uri="{FF2B5EF4-FFF2-40B4-BE49-F238E27FC236}">
                  <a16:creationId xmlns:a16="http://schemas.microsoft.com/office/drawing/2014/main" id="{0231F885-9D93-472B-B81C-3A1C3AC80061}"/>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80" name="TextBox 79">
              <a:extLst>
                <a:ext uri="{FF2B5EF4-FFF2-40B4-BE49-F238E27FC236}">
                  <a16:creationId xmlns:a16="http://schemas.microsoft.com/office/drawing/2014/main" id="{3F28B14B-DE22-499A-9651-480BD429D046}"/>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a:solidFill>
                    <a:schemeClr val="tx1">
                      <a:lumMod val="75000"/>
                      <a:lumOff val="25000"/>
                    </a:schemeClr>
                  </a:solidFill>
                  <a:latin typeface="Arial" panose="020B0604020202020204" pitchFamily="34" charset="0"/>
                  <a:cs typeface="Arial" panose="020B0604020202020204" pitchFamily="34" charset="0"/>
                </a:rPr>
                <a:t>San Francisco</a:t>
              </a:r>
            </a:p>
          </p:txBody>
        </p:sp>
        <p:sp>
          <p:nvSpPr>
            <p:cNvPr id="81" name="TextBox 80">
              <a:extLst>
                <a:ext uri="{FF2B5EF4-FFF2-40B4-BE49-F238E27FC236}">
                  <a16:creationId xmlns:a16="http://schemas.microsoft.com/office/drawing/2014/main" id="{1CFF1E25-5D9E-4126-801F-6008B2A76837}"/>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82" name="TextBox 81">
              <a:extLst>
                <a:ext uri="{FF2B5EF4-FFF2-40B4-BE49-F238E27FC236}">
                  <a16:creationId xmlns:a16="http://schemas.microsoft.com/office/drawing/2014/main" id="{5ECB3857-044F-43E6-A284-087F007036E9}"/>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83" name="Group 82">
            <a:extLst>
              <a:ext uri="{FF2B5EF4-FFF2-40B4-BE49-F238E27FC236}">
                <a16:creationId xmlns:a16="http://schemas.microsoft.com/office/drawing/2014/main" id="{6E7414B6-1ACB-4DD5-8240-EBFD847D65A3}"/>
              </a:ext>
            </a:extLst>
          </p:cNvPr>
          <p:cNvGrpSpPr>
            <a:grpSpLocks noChangeAspect="1"/>
          </p:cNvGrpSpPr>
          <p:nvPr/>
        </p:nvGrpSpPr>
        <p:grpSpPr>
          <a:xfrm>
            <a:off x="4964853" y="1641353"/>
            <a:ext cx="2256238" cy="135341"/>
            <a:chOff x="3401285" y="1638940"/>
            <a:chExt cx="2278800" cy="136694"/>
          </a:xfrm>
        </p:grpSpPr>
        <p:sp>
          <p:nvSpPr>
            <p:cNvPr id="84" name="Rectangle 83">
              <a:extLst>
                <a:ext uri="{FF2B5EF4-FFF2-40B4-BE49-F238E27FC236}">
                  <a16:creationId xmlns:a16="http://schemas.microsoft.com/office/drawing/2014/main" id="{FF335C11-52F0-4F49-B8E2-820B38EC09D2}"/>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85" name="Group 84">
              <a:extLst>
                <a:ext uri="{FF2B5EF4-FFF2-40B4-BE49-F238E27FC236}">
                  <a16:creationId xmlns:a16="http://schemas.microsoft.com/office/drawing/2014/main" id="{462C2AC7-45D1-4B5D-A76E-80DA7C240C94}"/>
                </a:ext>
              </a:extLst>
            </p:cNvPr>
            <p:cNvGrpSpPr/>
            <p:nvPr/>
          </p:nvGrpSpPr>
          <p:grpSpPr>
            <a:xfrm>
              <a:off x="3443950" y="1688944"/>
              <a:ext cx="200583" cy="31962"/>
              <a:chOff x="3443950" y="1878814"/>
              <a:chExt cx="200583" cy="31962"/>
            </a:xfrm>
          </p:grpSpPr>
          <p:sp>
            <p:nvSpPr>
              <p:cNvPr id="91" name="Oval 90">
                <a:extLst>
                  <a:ext uri="{FF2B5EF4-FFF2-40B4-BE49-F238E27FC236}">
                    <a16:creationId xmlns:a16="http://schemas.microsoft.com/office/drawing/2014/main" id="{69F00E82-0042-4B2C-9A9A-07B0536D60BB}"/>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2" name="Oval 91">
                <a:extLst>
                  <a:ext uri="{FF2B5EF4-FFF2-40B4-BE49-F238E27FC236}">
                    <a16:creationId xmlns:a16="http://schemas.microsoft.com/office/drawing/2014/main" id="{4BAB62FA-154A-4DD3-A79A-7EFE7BE911D2}"/>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3" name="Oval 92">
                <a:extLst>
                  <a:ext uri="{FF2B5EF4-FFF2-40B4-BE49-F238E27FC236}">
                    <a16:creationId xmlns:a16="http://schemas.microsoft.com/office/drawing/2014/main" id="{6D40A96E-D6F8-4180-8320-F14BCB05CCC5}"/>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4" name="Oval 93">
                <a:extLst>
                  <a:ext uri="{FF2B5EF4-FFF2-40B4-BE49-F238E27FC236}">
                    <a16:creationId xmlns:a16="http://schemas.microsoft.com/office/drawing/2014/main" id="{B0608960-40CF-4865-BE9B-40D5B338BAF4}"/>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5" name="Oval 94">
                <a:extLst>
                  <a:ext uri="{FF2B5EF4-FFF2-40B4-BE49-F238E27FC236}">
                    <a16:creationId xmlns:a16="http://schemas.microsoft.com/office/drawing/2014/main" id="{9BB59F4B-318C-4D7F-B249-788EE237DC7B}"/>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86" name="TextBox 85">
              <a:extLst>
                <a:ext uri="{FF2B5EF4-FFF2-40B4-BE49-F238E27FC236}">
                  <a16:creationId xmlns:a16="http://schemas.microsoft.com/office/drawing/2014/main" id="{2CF19EA8-BBC0-4E06-BFC2-989DD08778B9}"/>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87" name="TextBox 86">
              <a:extLst>
                <a:ext uri="{FF2B5EF4-FFF2-40B4-BE49-F238E27FC236}">
                  <a16:creationId xmlns:a16="http://schemas.microsoft.com/office/drawing/2014/main" id="{A4C22AF9-D892-4C9E-AC11-3C59AB2ABAAD}"/>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88" name="TextBox 87">
              <a:extLst>
                <a:ext uri="{FF2B5EF4-FFF2-40B4-BE49-F238E27FC236}">
                  <a16:creationId xmlns:a16="http://schemas.microsoft.com/office/drawing/2014/main" id="{EAD9F0AC-6793-4A9A-B128-AA55C38351D1}"/>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89" name="Graphic 88">
              <a:extLst>
                <a:ext uri="{FF2B5EF4-FFF2-40B4-BE49-F238E27FC236}">
                  <a16:creationId xmlns:a16="http://schemas.microsoft.com/office/drawing/2014/main" id="{80D8596F-2CB3-4F79-922D-8B0FBC1ED86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512540" y="1671947"/>
              <a:ext cx="135682" cy="65956"/>
            </a:xfrm>
            <a:prstGeom prst="rect">
              <a:avLst/>
            </a:prstGeom>
          </p:spPr>
        </p:pic>
        <p:pic>
          <p:nvPicPr>
            <p:cNvPr id="90" name="Graphic 89">
              <a:extLst>
                <a:ext uri="{FF2B5EF4-FFF2-40B4-BE49-F238E27FC236}">
                  <a16:creationId xmlns:a16="http://schemas.microsoft.com/office/drawing/2014/main" id="{259EBA0D-9AF1-4381-9EB3-9C3FB8FA84D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884005" y="1683972"/>
              <a:ext cx="57027" cy="46435"/>
            </a:xfrm>
            <a:prstGeom prst="rect">
              <a:avLst/>
            </a:prstGeom>
          </p:spPr>
        </p:pic>
      </p:grpSp>
      <p:grpSp>
        <p:nvGrpSpPr>
          <p:cNvPr id="96" name="Group 95">
            <a:extLst>
              <a:ext uri="{FF2B5EF4-FFF2-40B4-BE49-F238E27FC236}">
                <a16:creationId xmlns:a16="http://schemas.microsoft.com/office/drawing/2014/main" id="{D1B3BE0B-6E74-4FA9-87F5-E667C82CBFF2}"/>
              </a:ext>
            </a:extLst>
          </p:cNvPr>
          <p:cNvGrpSpPr>
            <a:grpSpLocks noChangeAspect="1"/>
          </p:cNvGrpSpPr>
          <p:nvPr/>
        </p:nvGrpSpPr>
        <p:grpSpPr>
          <a:xfrm>
            <a:off x="4967325" y="5359253"/>
            <a:ext cx="2252673" cy="294889"/>
            <a:chOff x="3405028" y="5368562"/>
            <a:chExt cx="2275200" cy="297838"/>
          </a:xfrm>
        </p:grpSpPr>
        <p:sp>
          <p:nvSpPr>
            <p:cNvPr id="97" name="Rectangle 96">
              <a:extLst>
                <a:ext uri="{FF2B5EF4-FFF2-40B4-BE49-F238E27FC236}">
                  <a16:creationId xmlns:a16="http://schemas.microsoft.com/office/drawing/2014/main" id="{3D8F9D8A-0F1C-4583-96C0-0423A62E69D9}"/>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dirty="0"/>
            </a:p>
          </p:txBody>
        </p:sp>
        <p:sp>
          <p:nvSpPr>
            <p:cNvPr id="98" name="TextBox 97">
              <a:extLst>
                <a:ext uri="{FF2B5EF4-FFF2-40B4-BE49-F238E27FC236}">
                  <a16:creationId xmlns:a16="http://schemas.microsoft.com/office/drawing/2014/main" id="{4D2F51AE-25A5-4D89-8562-269183D2212B}"/>
                </a:ext>
              </a:extLst>
            </p:cNvPr>
            <p:cNvSpPr txBox="1"/>
            <p:nvPr/>
          </p:nvSpPr>
          <p:spPr>
            <a:xfrm>
              <a:off x="3456463" y="5540551"/>
              <a:ext cx="432000" cy="107722"/>
            </a:xfrm>
            <a:prstGeom prst="rect">
              <a:avLst/>
            </a:prstGeom>
            <a:noFill/>
          </p:spPr>
          <p:txBody>
            <a:bodyPr wrap="square" lIns="0" tIns="0" rIns="0" bIns="0" rtlCol="0">
              <a:spAutoFit/>
            </a:bodyPr>
            <a:lstStyle/>
            <a:p>
              <a:pPr algn="ctr"/>
              <a:r>
                <a:rPr lang="en-ZA" sz="700" dirty="0">
                  <a:solidFill>
                    <a:schemeClr val="accent1"/>
                  </a:solidFill>
                </a:rPr>
                <a:t>Popular</a:t>
              </a:r>
            </a:p>
          </p:txBody>
        </p:sp>
        <p:sp>
          <p:nvSpPr>
            <p:cNvPr id="99" name="TextBox 98">
              <a:extLst>
                <a:ext uri="{FF2B5EF4-FFF2-40B4-BE49-F238E27FC236}">
                  <a16:creationId xmlns:a16="http://schemas.microsoft.com/office/drawing/2014/main" id="{B53EB638-554D-4006-B02A-488C272BFFFF}"/>
                </a:ext>
              </a:extLst>
            </p:cNvPr>
            <p:cNvSpPr txBox="1"/>
            <p:nvPr/>
          </p:nvSpPr>
          <p:spPr>
            <a:xfrm>
              <a:off x="3892216" y="5540551"/>
              <a:ext cx="432000" cy="107722"/>
            </a:xfrm>
            <a:prstGeom prst="rect">
              <a:avLst/>
            </a:prstGeom>
            <a:noFill/>
          </p:spPr>
          <p:txBody>
            <a:bodyPr wrap="square" lIns="0" tIns="0" rIns="0" bIns="0" rtlCol="0">
              <a:spAutoFit/>
            </a:bodyPr>
            <a:lstStyle/>
            <a:p>
              <a:pPr algn="ctr"/>
              <a:r>
                <a:rPr lang="en-ZA" sz="700" dirty="0">
                  <a:solidFill>
                    <a:schemeClr val="tx1">
                      <a:lumMod val="90000"/>
                      <a:lumOff val="10000"/>
                    </a:schemeClr>
                  </a:solidFill>
                </a:rPr>
                <a:t>New</a:t>
              </a:r>
            </a:p>
          </p:txBody>
        </p:sp>
        <p:sp>
          <p:nvSpPr>
            <p:cNvPr id="100" name="TextBox 99">
              <a:extLst>
                <a:ext uri="{FF2B5EF4-FFF2-40B4-BE49-F238E27FC236}">
                  <a16:creationId xmlns:a16="http://schemas.microsoft.com/office/drawing/2014/main" id="{BF06A7C8-7BFF-470E-8526-44F1557828D6}"/>
                </a:ext>
              </a:extLst>
            </p:cNvPr>
            <p:cNvSpPr txBox="1"/>
            <p:nvPr/>
          </p:nvSpPr>
          <p:spPr>
            <a:xfrm>
              <a:off x="4327969"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Chat</a:t>
              </a:r>
            </a:p>
          </p:txBody>
        </p:sp>
        <p:sp>
          <p:nvSpPr>
            <p:cNvPr id="101" name="TextBox 100">
              <a:extLst>
                <a:ext uri="{FF2B5EF4-FFF2-40B4-BE49-F238E27FC236}">
                  <a16:creationId xmlns:a16="http://schemas.microsoft.com/office/drawing/2014/main" id="{3AE84C85-7F8D-46FF-A44F-18BF7682E7FD}"/>
                </a:ext>
              </a:extLst>
            </p:cNvPr>
            <p:cNvSpPr txBox="1"/>
            <p:nvPr/>
          </p:nvSpPr>
          <p:spPr>
            <a:xfrm>
              <a:off x="4763722"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Explore</a:t>
              </a:r>
            </a:p>
          </p:txBody>
        </p:sp>
        <p:sp>
          <p:nvSpPr>
            <p:cNvPr id="102" name="TextBox 101">
              <a:extLst>
                <a:ext uri="{FF2B5EF4-FFF2-40B4-BE49-F238E27FC236}">
                  <a16:creationId xmlns:a16="http://schemas.microsoft.com/office/drawing/2014/main" id="{39C71625-83F1-4413-A868-9A837228C8F2}"/>
                </a:ext>
              </a:extLst>
            </p:cNvPr>
            <p:cNvSpPr txBox="1"/>
            <p:nvPr/>
          </p:nvSpPr>
          <p:spPr>
            <a:xfrm>
              <a:off x="5199475"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Options</a:t>
              </a:r>
            </a:p>
          </p:txBody>
        </p:sp>
        <p:pic>
          <p:nvPicPr>
            <p:cNvPr id="103" name="Graphic 102">
              <a:extLst>
                <a:ext uri="{FF2B5EF4-FFF2-40B4-BE49-F238E27FC236}">
                  <a16:creationId xmlns:a16="http://schemas.microsoft.com/office/drawing/2014/main" id="{89DC13E0-66C2-4F3C-B117-E417F75578B0}"/>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944860" y="5387658"/>
              <a:ext cx="69725" cy="133797"/>
            </a:xfrm>
            <a:prstGeom prst="rect">
              <a:avLst/>
            </a:prstGeom>
          </p:spPr>
        </p:pic>
        <p:pic>
          <p:nvPicPr>
            <p:cNvPr id="104" name="Graphic 103">
              <a:extLst>
                <a:ext uri="{FF2B5EF4-FFF2-40B4-BE49-F238E27FC236}">
                  <a16:creationId xmlns:a16="http://schemas.microsoft.com/office/drawing/2014/main" id="{268D2180-B052-42EC-BF1A-6DF87F2EC3B0}"/>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351403" y="5401113"/>
              <a:ext cx="128144" cy="128144"/>
            </a:xfrm>
            <a:prstGeom prst="rect">
              <a:avLst/>
            </a:prstGeom>
          </p:spPr>
        </p:pic>
        <p:pic>
          <p:nvPicPr>
            <p:cNvPr id="105" name="Graphic 104">
              <a:extLst>
                <a:ext uri="{FF2B5EF4-FFF2-40B4-BE49-F238E27FC236}">
                  <a16:creationId xmlns:a16="http://schemas.microsoft.com/office/drawing/2014/main" id="{F5C7E090-9658-464B-A4BA-20E41D6054A3}"/>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072390" y="5396629"/>
              <a:ext cx="125060" cy="125060"/>
            </a:xfrm>
            <a:prstGeom prst="rect">
              <a:avLst/>
            </a:prstGeom>
          </p:spPr>
        </p:pic>
        <p:pic>
          <p:nvPicPr>
            <p:cNvPr id="106" name="Graphic 105">
              <a:extLst>
                <a:ext uri="{FF2B5EF4-FFF2-40B4-BE49-F238E27FC236}">
                  <a16:creationId xmlns:a16="http://schemas.microsoft.com/office/drawing/2014/main" id="{51F0EE86-4965-41A6-A231-7A3C6AFE79C4}"/>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4477071" y="5408105"/>
              <a:ext cx="133797" cy="109300"/>
            </a:xfrm>
            <a:prstGeom prst="rect">
              <a:avLst/>
            </a:prstGeom>
          </p:spPr>
        </p:pic>
        <p:pic>
          <p:nvPicPr>
            <p:cNvPr id="107" name="Graphic 106">
              <a:extLst>
                <a:ext uri="{FF2B5EF4-FFF2-40B4-BE49-F238E27FC236}">
                  <a16:creationId xmlns:a16="http://schemas.microsoft.com/office/drawing/2014/main" id="{CE2A8684-D2A1-4ABA-9793-C432E9139C80}"/>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3634774" y="5388598"/>
              <a:ext cx="75379" cy="131914"/>
            </a:xfrm>
            <a:prstGeom prst="rect">
              <a:avLst/>
            </a:prstGeom>
          </p:spPr>
        </p:pic>
      </p:grpSp>
    </p:spTree>
    <p:extLst>
      <p:ext uri="{BB962C8B-B14F-4D97-AF65-F5344CB8AC3E}">
        <p14:creationId xmlns:p14="http://schemas.microsoft.com/office/powerpoint/2010/main" val="262647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9494" y="860100"/>
            <a:ext cx="11496584" cy="5997900"/>
          </a:xfrm>
        </p:spPr>
        <p:txBody>
          <a:bodyPr>
            <a:normAutofit fontScale="90000"/>
          </a:bodyPr>
          <a:lstStyle/>
          <a:p>
            <a:r>
              <a:rPr lang="en-AU" b="1" dirty="0"/>
              <a:t>Storyboard for…</a:t>
            </a:r>
            <a:br>
              <a:rPr lang="en-AU" b="1" dirty="0"/>
            </a:br>
            <a:r>
              <a:rPr lang="en-AU" b="1" dirty="0"/>
              <a:t>Imperium Assist Mobile App created by Group A3 #19</a:t>
            </a:r>
            <a:br>
              <a:rPr lang="en-AU" b="1" dirty="0"/>
            </a:br>
            <a:r>
              <a:rPr lang="en-AU" dirty="0"/>
              <a:t> </a:t>
            </a:r>
            <a:br>
              <a:rPr lang="en-AU" dirty="0"/>
            </a:br>
            <a:r>
              <a:rPr lang="en-AU" dirty="0"/>
              <a:t>Energetic Imperials will be creating an app that assists people in a time of crisis.  This app will help people stay connected to others, have professionals to discuss mental health challenges with and keep updated with changes in the current climate and news.</a:t>
            </a:r>
            <a:br>
              <a:rPr lang="en-AU" dirty="0"/>
            </a:br>
            <a:r>
              <a:rPr lang="en-AU" dirty="0"/>
              <a:t> </a:t>
            </a:r>
            <a:br>
              <a:rPr lang="en-AU" dirty="0"/>
            </a:br>
            <a:r>
              <a:rPr lang="en-AU" dirty="0"/>
              <a:t>At this stage, the app would be primarily based around support for those who have tested positive to COVID-19 with the opportunity to use it for other health issues and crisis’s in the future.</a:t>
            </a:r>
            <a:br>
              <a:rPr lang="en-AU" dirty="0"/>
            </a:br>
            <a:r>
              <a:rPr lang="en-AU" dirty="0"/>
              <a:t> </a:t>
            </a:r>
            <a:br>
              <a:rPr lang="en-AU" dirty="0"/>
            </a:br>
            <a:r>
              <a:rPr lang="en-AU" dirty="0"/>
              <a:t>Due to the current climate people around the world are living in and our recognition of individuals struggling with the isolation associated with COVID-19.</a:t>
            </a:r>
            <a:br>
              <a:rPr lang="en-AU" dirty="0"/>
            </a:br>
            <a:r>
              <a:rPr lang="en-AU" dirty="0"/>
              <a:t> </a:t>
            </a:r>
            <a:br>
              <a:rPr lang="en-AU" dirty="0"/>
            </a:br>
            <a:r>
              <a:rPr lang="en-AU" dirty="0"/>
              <a:t>“IMPERIUM MEANS ABSOLUTE POWER” – ASSISTING PEOPLE TO GAIN POWER IN A TIME OF </a:t>
            </a:r>
            <a:r>
              <a:rPr lang="en-AU" dirty="0" smtClean="0"/>
              <a:t>CRISIS</a:t>
            </a:r>
            <a:r>
              <a:rPr lang="en-AU" dirty="0"/>
              <a:t/>
            </a:r>
            <a:br>
              <a:rPr lang="en-AU" dirty="0"/>
            </a:br>
            <a:endParaRPr lang="en-AU" dirty="0"/>
          </a:p>
        </p:txBody>
      </p:sp>
      <p:sp>
        <p:nvSpPr>
          <p:cNvPr id="4" name="Date Placeholder 3"/>
          <p:cNvSpPr>
            <a:spLocks noGrp="1"/>
          </p:cNvSpPr>
          <p:nvPr>
            <p:ph type="dt" sz="half" idx="10"/>
          </p:nvPr>
        </p:nvSpPr>
        <p:spPr/>
        <p:txBody>
          <a:bodyPr/>
          <a:lstStyle/>
          <a:p>
            <a:fld id="{F28106C9-E1EB-4527-A3B8-4D28F29F239E}"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dirty="0" smtClean="0"/>
              <a:t>Energetic Imperials</a:t>
            </a:r>
            <a:endParaRPr lang="en-ZA" dirty="0"/>
          </a:p>
        </p:txBody>
      </p:sp>
      <p:sp>
        <p:nvSpPr>
          <p:cNvPr id="6" name="Slide Number Placeholder 5"/>
          <p:cNvSpPr>
            <a:spLocks noGrp="1"/>
          </p:cNvSpPr>
          <p:nvPr>
            <p:ph type="sldNum" sz="quarter" idx="12"/>
          </p:nvPr>
        </p:nvSpPr>
        <p:spPr/>
        <p:txBody>
          <a:bodyPr/>
          <a:lstStyle/>
          <a:p>
            <a:fld id="{119C1C8F-6A95-45BD-92A4-38A328F64724}" type="slidenum">
              <a:rPr lang="en-ZA" smtClean="0"/>
              <a:t>2</a:t>
            </a:fld>
            <a:endParaRPr lang="en-ZA"/>
          </a:p>
        </p:txBody>
      </p:sp>
    </p:spTree>
    <p:extLst>
      <p:ext uri="{BB962C8B-B14F-4D97-AF65-F5344CB8AC3E}">
        <p14:creationId xmlns:p14="http://schemas.microsoft.com/office/powerpoint/2010/main" val="3378763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A7EAEB7-120E-4593-8C82-CE9B1E268E1B}"/>
              </a:ext>
            </a:extLst>
          </p:cNvPr>
          <p:cNvSpPr>
            <a:spLocks noGrp="1"/>
          </p:cNvSpPr>
          <p:nvPr>
            <p:ph idx="1"/>
          </p:nvPr>
        </p:nvSpPr>
        <p:spPr/>
        <p:txBody>
          <a:bodyPr/>
          <a:lstStyle/>
          <a:p>
            <a:r>
              <a:rPr lang="en-ZA"/>
              <a:t>Collaboratively administrate empowered markets via plug-and-play networks. </a:t>
            </a:r>
          </a:p>
          <a:p>
            <a:r>
              <a:rPr lang="en-ZA"/>
              <a:t>Dynamically procrastinate B2C users after installed base benefits. </a:t>
            </a:r>
          </a:p>
          <a:p>
            <a:r>
              <a:rPr lang="en-ZA"/>
              <a:t>Dramatically visualize customer directed convergence without revolutionary ROI.</a:t>
            </a:r>
          </a:p>
          <a:p>
            <a:r>
              <a:rPr lang="en-ZA"/>
              <a:t>Override the digital divide with additional clickthroughs from DevOps. </a:t>
            </a:r>
          </a:p>
          <a:p>
            <a:r>
              <a:rPr lang="en-ZA"/>
              <a:t>Nanotechnology immersion along the information highway will close the loop on focusing solely on the bottom line.</a:t>
            </a:r>
            <a:endParaRPr lang="en-ZA" dirty="0"/>
          </a:p>
        </p:txBody>
      </p:sp>
      <p:sp>
        <p:nvSpPr>
          <p:cNvPr id="2" name="Title 1">
            <a:extLst>
              <a:ext uri="{FF2B5EF4-FFF2-40B4-BE49-F238E27FC236}">
                <a16:creationId xmlns:a16="http://schemas.microsoft.com/office/drawing/2014/main" id="{ADEC8A08-C613-4FA3-8026-D011B1031B96}"/>
              </a:ext>
            </a:extLst>
          </p:cNvPr>
          <p:cNvSpPr>
            <a:spLocks noGrp="1"/>
          </p:cNvSpPr>
          <p:nvPr>
            <p:ph type="title"/>
          </p:nvPr>
        </p:nvSpPr>
        <p:spPr/>
        <p:txBody>
          <a:bodyPr/>
          <a:lstStyle/>
          <a:p>
            <a:r>
              <a:rPr lang="en-ZA"/>
              <a:t>New Features</a:t>
            </a:r>
            <a:endParaRPr lang="en-ZA" dirty="0"/>
          </a:p>
        </p:txBody>
      </p:sp>
      <p:sp>
        <p:nvSpPr>
          <p:cNvPr id="3" name="Date Placeholder 2">
            <a:extLst>
              <a:ext uri="{FF2B5EF4-FFF2-40B4-BE49-F238E27FC236}">
                <a16:creationId xmlns:a16="http://schemas.microsoft.com/office/drawing/2014/main" id="{2798A301-4A4D-4CA3-B1FA-5509762742FF}"/>
              </a:ext>
            </a:extLst>
          </p:cNvPr>
          <p:cNvSpPr>
            <a:spLocks noGrp="1"/>
          </p:cNvSpPr>
          <p:nvPr>
            <p:ph type="dt" sz="half" idx="10"/>
          </p:nvPr>
        </p:nvSpPr>
        <p:spPr/>
        <p:txBody>
          <a:bodyPr/>
          <a:lstStyle/>
          <a:p>
            <a:fld id="{359F4958-60F7-46AD-B360-93AB9A86257A}" type="datetime2">
              <a:rPr lang="en-US" smtClean="0"/>
              <a:pPr/>
              <a:t>Friday, August 7, 2020</a:t>
            </a:fld>
            <a:endParaRPr lang="en-ZA"/>
          </a:p>
        </p:txBody>
      </p:sp>
      <p:sp>
        <p:nvSpPr>
          <p:cNvPr id="4" name="Footer Placeholder 3">
            <a:extLst>
              <a:ext uri="{FF2B5EF4-FFF2-40B4-BE49-F238E27FC236}">
                <a16:creationId xmlns:a16="http://schemas.microsoft.com/office/drawing/2014/main" id="{0FFF4005-A630-4D1B-99C0-3E10FB4469D7}"/>
              </a:ext>
            </a:extLst>
          </p:cNvPr>
          <p:cNvSpPr>
            <a:spLocks noGrp="1"/>
          </p:cNvSpPr>
          <p:nvPr>
            <p:ph type="ftr" sz="quarter" idx="11"/>
          </p:nvPr>
        </p:nvSpPr>
        <p:spPr/>
        <p:txBody>
          <a:bodyPr/>
          <a:lstStyle/>
          <a:p>
            <a:r>
              <a:rPr lang="en-ZA"/>
              <a:t>© Copyright 2018 - Your Company Name</a:t>
            </a:r>
          </a:p>
        </p:txBody>
      </p:sp>
      <p:sp>
        <p:nvSpPr>
          <p:cNvPr id="5" name="Slide Number Placeholder 4">
            <a:extLst>
              <a:ext uri="{FF2B5EF4-FFF2-40B4-BE49-F238E27FC236}">
                <a16:creationId xmlns:a16="http://schemas.microsoft.com/office/drawing/2014/main" id="{B8294AB7-77C7-4B5E-BD08-DED0CDDDC960}"/>
              </a:ext>
            </a:extLst>
          </p:cNvPr>
          <p:cNvSpPr>
            <a:spLocks noGrp="1"/>
          </p:cNvSpPr>
          <p:nvPr>
            <p:ph type="sldNum" sz="quarter" idx="12"/>
          </p:nvPr>
        </p:nvSpPr>
        <p:spPr/>
        <p:txBody>
          <a:bodyPr/>
          <a:lstStyle/>
          <a:p>
            <a:fld id="{119C1C8F-6A95-45BD-92A4-38A328F64724}" type="slidenum">
              <a:rPr lang="en-ZA" smtClean="0"/>
              <a:pPr/>
              <a:t>20</a:t>
            </a:fld>
            <a:endParaRPr lang="en-ZA"/>
          </a:p>
        </p:txBody>
      </p:sp>
      <p:sp>
        <p:nvSpPr>
          <p:cNvPr id="55" name="TextBox 54">
            <a:extLst>
              <a:ext uri="{FF2B5EF4-FFF2-40B4-BE49-F238E27FC236}">
                <a16:creationId xmlns:a16="http://schemas.microsoft.com/office/drawing/2014/main" id="{16AE2104-EC14-438E-AB1C-628BE890F797}"/>
              </a:ext>
            </a:extLst>
          </p:cNvPr>
          <p:cNvSpPr txBox="1"/>
          <p:nvPr/>
        </p:nvSpPr>
        <p:spPr>
          <a:xfrm>
            <a:off x="9404163" y="2131856"/>
            <a:ext cx="2120326" cy="2120326"/>
          </a:xfrm>
          <a:prstGeom prst="roundRect">
            <a:avLst>
              <a:gd name="adj" fmla="val 1323"/>
            </a:avLst>
          </a:prstGeom>
          <a:blipFill>
            <a:blip r:embed="rId2"/>
            <a:stretch>
              <a:fillRect/>
            </a:stretch>
          </a:blipFill>
          <a:ln w="15875">
            <a:solidFill>
              <a:schemeClr val="bg2"/>
            </a:solidFill>
          </a:ln>
        </p:spPr>
        <p:txBody>
          <a:bodyPr wrap="square" rtlCol="0" anchor="ctr">
            <a:noAutofit/>
          </a:bodyPr>
          <a:lstStyle/>
          <a:p>
            <a:pPr algn="ctr"/>
            <a:r>
              <a:rPr lang="en-ZA" sz="1200" dirty="0">
                <a:solidFill>
                  <a:schemeClr val="bg1">
                    <a:lumMod val="75000"/>
                  </a:schemeClr>
                </a:solidFill>
              </a:rPr>
              <a:t>Post Photo</a:t>
            </a:r>
          </a:p>
        </p:txBody>
      </p:sp>
      <p:grpSp>
        <p:nvGrpSpPr>
          <p:cNvPr id="56" name="Group 55">
            <a:extLst>
              <a:ext uri="{FF2B5EF4-FFF2-40B4-BE49-F238E27FC236}">
                <a16:creationId xmlns:a16="http://schemas.microsoft.com/office/drawing/2014/main" id="{5911DD66-C3E8-4EFB-8883-A91F50F72055}"/>
              </a:ext>
            </a:extLst>
          </p:cNvPr>
          <p:cNvGrpSpPr/>
          <p:nvPr/>
        </p:nvGrpSpPr>
        <p:grpSpPr>
          <a:xfrm>
            <a:off x="9417716" y="4586364"/>
            <a:ext cx="2066779" cy="428978"/>
            <a:chOff x="6830470" y="1774681"/>
            <a:chExt cx="2160000" cy="976921"/>
          </a:xfrm>
          <a:solidFill>
            <a:schemeClr val="bg2"/>
          </a:solidFill>
        </p:grpSpPr>
        <p:sp>
          <p:nvSpPr>
            <p:cNvPr id="57" name="Rectangle 56">
              <a:extLst>
                <a:ext uri="{FF2B5EF4-FFF2-40B4-BE49-F238E27FC236}">
                  <a16:creationId xmlns:a16="http://schemas.microsoft.com/office/drawing/2014/main" id="{CF3F8124-4B93-4AB2-BF11-8F2B884D714B}"/>
                </a:ext>
              </a:extLst>
            </p:cNvPr>
            <p:cNvSpPr/>
            <p:nvPr/>
          </p:nvSpPr>
          <p:spPr>
            <a:xfrm>
              <a:off x="6830470" y="177468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ectangle 57">
              <a:extLst>
                <a:ext uri="{FF2B5EF4-FFF2-40B4-BE49-F238E27FC236}">
                  <a16:creationId xmlns:a16="http://schemas.microsoft.com/office/drawing/2014/main" id="{A51D6ABF-CC55-4975-A0D3-0A78D9FBF86C}"/>
                </a:ext>
              </a:extLst>
            </p:cNvPr>
            <p:cNvSpPr/>
            <p:nvPr/>
          </p:nvSpPr>
          <p:spPr>
            <a:xfrm>
              <a:off x="6830470" y="2317962"/>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Rectangle 58">
              <a:extLst>
                <a:ext uri="{FF2B5EF4-FFF2-40B4-BE49-F238E27FC236}">
                  <a16:creationId xmlns:a16="http://schemas.microsoft.com/office/drawing/2014/main" id="{4553E3E6-6C12-4A41-B060-DB951B45F706}"/>
                </a:ext>
              </a:extLst>
            </p:cNvPr>
            <p:cNvSpPr/>
            <p:nvPr/>
          </p:nvSpPr>
          <p:spPr>
            <a:xfrm>
              <a:off x="6830470" y="2589602"/>
              <a:ext cx="1150326"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59">
              <a:extLst>
                <a:ext uri="{FF2B5EF4-FFF2-40B4-BE49-F238E27FC236}">
                  <a16:creationId xmlns:a16="http://schemas.microsoft.com/office/drawing/2014/main" id="{9F5ACD3A-9221-45B7-8080-2E30147801E6}"/>
                </a:ext>
              </a:extLst>
            </p:cNvPr>
            <p:cNvSpPr/>
            <p:nvPr/>
          </p:nvSpPr>
          <p:spPr>
            <a:xfrm>
              <a:off x="6830470" y="204632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61" name="TextBox 60">
            <a:extLst>
              <a:ext uri="{FF2B5EF4-FFF2-40B4-BE49-F238E27FC236}">
                <a16:creationId xmlns:a16="http://schemas.microsoft.com/office/drawing/2014/main" id="{A884A59C-8E25-48CE-A9BB-7163342653F4}"/>
              </a:ext>
            </a:extLst>
          </p:cNvPr>
          <p:cNvSpPr txBox="1"/>
          <p:nvPr/>
        </p:nvSpPr>
        <p:spPr>
          <a:xfrm>
            <a:off x="9404163" y="4354309"/>
            <a:ext cx="823738" cy="129928"/>
          </a:xfrm>
          <a:prstGeom prst="rect">
            <a:avLst/>
          </a:prstGeom>
          <a:noFill/>
        </p:spPr>
        <p:txBody>
          <a:bodyPr wrap="none" lIns="0" tIns="0" rIns="0" bIns="0" rtlCol="0" anchor="b">
            <a:noAutofit/>
          </a:bodyPr>
          <a:lstStyle/>
          <a:p>
            <a:r>
              <a:rPr lang="en-ZA" sz="800" dirty="0">
                <a:solidFill>
                  <a:schemeClr val="tx1">
                    <a:lumMod val="75000"/>
                    <a:lumOff val="25000"/>
                  </a:schemeClr>
                </a:solidFill>
                <a:latin typeface="Arial" panose="020B0604020202020204" pitchFamily="34" charset="0"/>
                <a:cs typeface="Arial" panose="020B0604020202020204" pitchFamily="34" charset="0"/>
              </a:rPr>
              <a:t>James Smith</a:t>
            </a:r>
          </a:p>
        </p:txBody>
      </p:sp>
      <p:pic>
        <p:nvPicPr>
          <p:cNvPr id="62" name="Graphic 61">
            <a:extLst>
              <a:ext uri="{FF2B5EF4-FFF2-40B4-BE49-F238E27FC236}">
                <a16:creationId xmlns:a16="http://schemas.microsoft.com/office/drawing/2014/main" id="{2EB970BF-55CB-4969-ABBA-50807DD2268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280296" y="5129709"/>
            <a:ext cx="188182" cy="161298"/>
          </a:xfrm>
          <a:prstGeom prst="rect">
            <a:avLst/>
          </a:prstGeom>
        </p:spPr>
      </p:pic>
      <p:sp>
        <p:nvSpPr>
          <p:cNvPr id="63" name="TextBox 62">
            <a:extLst>
              <a:ext uri="{FF2B5EF4-FFF2-40B4-BE49-F238E27FC236}">
                <a16:creationId xmlns:a16="http://schemas.microsoft.com/office/drawing/2014/main" id="{428EBF3E-9923-4DF2-B5DD-EBCD941CFADD}"/>
              </a:ext>
            </a:extLst>
          </p:cNvPr>
          <p:cNvSpPr txBox="1"/>
          <p:nvPr/>
        </p:nvSpPr>
        <p:spPr>
          <a:xfrm>
            <a:off x="10406043" y="5145394"/>
            <a:ext cx="823738" cy="129928"/>
          </a:xfrm>
          <a:prstGeom prst="rect">
            <a:avLst/>
          </a:prstGeom>
          <a:noFill/>
        </p:spPr>
        <p:txBody>
          <a:bodyPr wrap="none" lIns="0" tIns="0" rIns="0" bIns="0" rtlCol="0" anchor="b">
            <a:noAutofit/>
          </a:bodyPr>
          <a:lstStyle/>
          <a:p>
            <a:pPr algn="r"/>
            <a:r>
              <a:rPr lang="en-ZA" sz="800" dirty="0">
                <a:solidFill>
                  <a:schemeClr val="bg1">
                    <a:lumMod val="75000"/>
                  </a:schemeClr>
                </a:solidFill>
                <a:latin typeface="Arial" panose="020B0604020202020204" pitchFamily="34" charset="0"/>
                <a:cs typeface="Arial" panose="020B0604020202020204" pitchFamily="34" charset="0"/>
              </a:rPr>
              <a:t>15 Likes</a:t>
            </a:r>
          </a:p>
        </p:txBody>
      </p:sp>
      <p:grpSp>
        <p:nvGrpSpPr>
          <p:cNvPr id="64" name="Group 63">
            <a:extLst>
              <a:ext uri="{FF2B5EF4-FFF2-40B4-BE49-F238E27FC236}">
                <a16:creationId xmlns:a16="http://schemas.microsoft.com/office/drawing/2014/main" id="{AAA59764-7DF2-46FB-A8DF-7A6A94321D6A}"/>
              </a:ext>
            </a:extLst>
          </p:cNvPr>
          <p:cNvGrpSpPr>
            <a:grpSpLocks noChangeAspect="1"/>
          </p:cNvGrpSpPr>
          <p:nvPr/>
        </p:nvGrpSpPr>
        <p:grpSpPr>
          <a:xfrm>
            <a:off x="9339468" y="1784681"/>
            <a:ext cx="2256238" cy="264931"/>
            <a:chOff x="3401285" y="2025102"/>
            <a:chExt cx="2278800" cy="267580"/>
          </a:xfrm>
        </p:grpSpPr>
        <p:sp>
          <p:nvSpPr>
            <p:cNvPr id="65" name="Rectangle 64">
              <a:extLst>
                <a:ext uri="{FF2B5EF4-FFF2-40B4-BE49-F238E27FC236}">
                  <a16:creationId xmlns:a16="http://schemas.microsoft.com/office/drawing/2014/main" id="{062B4C5F-D591-4354-9C26-5CE2F7458144}"/>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66" name="Freeform: Shape 65">
              <a:extLst>
                <a:ext uri="{FF2B5EF4-FFF2-40B4-BE49-F238E27FC236}">
                  <a16:creationId xmlns:a16="http://schemas.microsoft.com/office/drawing/2014/main" id="{078E59B6-0B11-40AE-ACE6-4A0AA5462463}"/>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67" name="TextBox 66">
              <a:extLst>
                <a:ext uri="{FF2B5EF4-FFF2-40B4-BE49-F238E27FC236}">
                  <a16:creationId xmlns:a16="http://schemas.microsoft.com/office/drawing/2014/main" id="{34EEAB5C-FDA4-418C-AD9B-3E0CFDDF4D20}"/>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68" name="TextBox 67">
              <a:extLst>
                <a:ext uri="{FF2B5EF4-FFF2-40B4-BE49-F238E27FC236}">
                  <a16:creationId xmlns:a16="http://schemas.microsoft.com/office/drawing/2014/main" id="{4A51F5FC-B8FD-491F-9ABE-C988740EA2B0}"/>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a:solidFill>
                    <a:schemeClr val="tx1">
                      <a:lumMod val="75000"/>
                      <a:lumOff val="25000"/>
                    </a:schemeClr>
                  </a:solidFill>
                  <a:latin typeface="Arial" panose="020B0604020202020204" pitchFamily="34" charset="0"/>
                  <a:cs typeface="Arial" panose="020B0604020202020204" pitchFamily="34" charset="0"/>
                </a:rPr>
                <a:t>San Francisco</a:t>
              </a:r>
            </a:p>
          </p:txBody>
        </p:sp>
        <p:sp>
          <p:nvSpPr>
            <p:cNvPr id="69" name="TextBox 68">
              <a:extLst>
                <a:ext uri="{FF2B5EF4-FFF2-40B4-BE49-F238E27FC236}">
                  <a16:creationId xmlns:a16="http://schemas.microsoft.com/office/drawing/2014/main" id="{F642E63D-1B17-4FF8-951E-9155880342F8}"/>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70" name="TextBox 69">
              <a:extLst>
                <a:ext uri="{FF2B5EF4-FFF2-40B4-BE49-F238E27FC236}">
                  <a16:creationId xmlns:a16="http://schemas.microsoft.com/office/drawing/2014/main" id="{0C11597D-A87D-46D8-BDBA-E0A85B8693D8}"/>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71" name="Group 70">
            <a:extLst>
              <a:ext uri="{FF2B5EF4-FFF2-40B4-BE49-F238E27FC236}">
                <a16:creationId xmlns:a16="http://schemas.microsoft.com/office/drawing/2014/main" id="{BC0A02AC-B4D1-4EBD-BBD3-BF68B51C395F}"/>
              </a:ext>
            </a:extLst>
          </p:cNvPr>
          <p:cNvGrpSpPr>
            <a:grpSpLocks noChangeAspect="1"/>
          </p:cNvGrpSpPr>
          <p:nvPr/>
        </p:nvGrpSpPr>
        <p:grpSpPr>
          <a:xfrm>
            <a:off x="9339468" y="1641353"/>
            <a:ext cx="2256238" cy="135341"/>
            <a:chOff x="3401285" y="1638940"/>
            <a:chExt cx="2278800" cy="136694"/>
          </a:xfrm>
        </p:grpSpPr>
        <p:sp>
          <p:nvSpPr>
            <p:cNvPr id="72" name="Rectangle 71">
              <a:extLst>
                <a:ext uri="{FF2B5EF4-FFF2-40B4-BE49-F238E27FC236}">
                  <a16:creationId xmlns:a16="http://schemas.microsoft.com/office/drawing/2014/main" id="{670C043F-DFC8-46E2-8BF8-E275E0DE5B50}"/>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73" name="Group 72">
              <a:extLst>
                <a:ext uri="{FF2B5EF4-FFF2-40B4-BE49-F238E27FC236}">
                  <a16:creationId xmlns:a16="http://schemas.microsoft.com/office/drawing/2014/main" id="{28908D9A-746A-4BFC-851B-1BAD1E3119F4}"/>
                </a:ext>
              </a:extLst>
            </p:cNvPr>
            <p:cNvGrpSpPr/>
            <p:nvPr/>
          </p:nvGrpSpPr>
          <p:grpSpPr>
            <a:xfrm>
              <a:off x="3443950" y="1688944"/>
              <a:ext cx="200583" cy="31962"/>
              <a:chOff x="3443950" y="1878814"/>
              <a:chExt cx="200583" cy="31962"/>
            </a:xfrm>
          </p:grpSpPr>
          <p:sp>
            <p:nvSpPr>
              <p:cNvPr id="79" name="Oval 78">
                <a:extLst>
                  <a:ext uri="{FF2B5EF4-FFF2-40B4-BE49-F238E27FC236}">
                    <a16:creationId xmlns:a16="http://schemas.microsoft.com/office/drawing/2014/main" id="{3E68EB99-8961-4A65-B3CE-0B38DAA6F64B}"/>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id="{833711B1-473A-40DF-AC30-C23978A7D3C8}"/>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a16="http://schemas.microsoft.com/office/drawing/2014/main" id="{7857EC2F-FF3B-4A86-9AEF-D5FABADD3FBC}"/>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Oval 81">
                <a:extLst>
                  <a:ext uri="{FF2B5EF4-FFF2-40B4-BE49-F238E27FC236}">
                    <a16:creationId xmlns:a16="http://schemas.microsoft.com/office/drawing/2014/main" id="{8EDF6481-14EA-425D-9989-03F759BA5B31}"/>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a16="http://schemas.microsoft.com/office/drawing/2014/main" id="{7A11436F-C54F-4DD1-946F-9DD6E6D41B50}"/>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4" name="TextBox 73">
              <a:extLst>
                <a:ext uri="{FF2B5EF4-FFF2-40B4-BE49-F238E27FC236}">
                  <a16:creationId xmlns:a16="http://schemas.microsoft.com/office/drawing/2014/main" id="{5F5E25B1-4CCD-4C90-93FB-EB1C5DA9A680}"/>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75" name="TextBox 74">
              <a:extLst>
                <a:ext uri="{FF2B5EF4-FFF2-40B4-BE49-F238E27FC236}">
                  <a16:creationId xmlns:a16="http://schemas.microsoft.com/office/drawing/2014/main" id="{8BBCEF0B-2435-45E0-9C64-1FD60AD16C18}"/>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76" name="TextBox 75">
              <a:extLst>
                <a:ext uri="{FF2B5EF4-FFF2-40B4-BE49-F238E27FC236}">
                  <a16:creationId xmlns:a16="http://schemas.microsoft.com/office/drawing/2014/main" id="{53038E59-3BA0-4C05-9651-61A3DC1035FF}"/>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77" name="Graphic 76">
              <a:extLst>
                <a:ext uri="{FF2B5EF4-FFF2-40B4-BE49-F238E27FC236}">
                  <a16:creationId xmlns:a16="http://schemas.microsoft.com/office/drawing/2014/main" id="{CE1999C0-D7CB-4321-8974-73055664F42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512540" y="1671947"/>
              <a:ext cx="135682" cy="65956"/>
            </a:xfrm>
            <a:prstGeom prst="rect">
              <a:avLst/>
            </a:prstGeom>
          </p:spPr>
        </p:pic>
        <p:pic>
          <p:nvPicPr>
            <p:cNvPr id="78" name="Graphic 77">
              <a:extLst>
                <a:ext uri="{FF2B5EF4-FFF2-40B4-BE49-F238E27FC236}">
                  <a16:creationId xmlns:a16="http://schemas.microsoft.com/office/drawing/2014/main" id="{821B0C93-A5E1-47E8-9B32-53C37386FF28}"/>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884005" y="1683972"/>
              <a:ext cx="57027" cy="46435"/>
            </a:xfrm>
            <a:prstGeom prst="rect">
              <a:avLst/>
            </a:prstGeom>
          </p:spPr>
        </p:pic>
      </p:grpSp>
      <p:grpSp>
        <p:nvGrpSpPr>
          <p:cNvPr id="84" name="Group 83">
            <a:extLst>
              <a:ext uri="{FF2B5EF4-FFF2-40B4-BE49-F238E27FC236}">
                <a16:creationId xmlns:a16="http://schemas.microsoft.com/office/drawing/2014/main" id="{C0B98359-4FD3-4351-93FC-4F0F9543F55E}"/>
              </a:ext>
            </a:extLst>
          </p:cNvPr>
          <p:cNvGrpSpPr>
            <a:grpSpLocks noChangeAspect="1"/>
          </p:cNvGrpSpPr>
          <p:nvPr/>
        </p:nvGrpSpPr>
        <p:grpSpPr>
          <a:xfrm>
            <a:off x="9341940" y="5359253"/>
            <a:ext cx="2252673" cy="294889"/>
            <a:chOff x="3405028" y="5368562"/>
            <a:chExt cx="2275200" cy="297838"/>
          </a:xfrm>
        </p:grpSpPr>
        <p:sp>
          <p:nvSpPr>
            <p:cNvPr id="85" name="Rectangle 84">
              <a:extLst>
                <a:ext uri="{FF2B5EF4-FFF2-40B4-BE49-F238E27FC236}">
                  <a16:creationId xmlns:a16="http://schemas.microsoft.com/office/drawing/2014/main" id="{BE76958E-1533-419E-A8FA-CF9E1CB6C00F}"/>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dirty="0"/>
            </a:p>
          </p:txBody>
        </p:sp>
        <p:sp>
          <p:nvSpPr>
            <p:cNvPr id="86" name="TextBox 85">
              <a:extLst>
                <a:ext uri="{FF2B5EF4-FFF2-40B4-BE49-F238E27FC236}">
                  <a16:creationId xmlns:a16="http://schemas.microsoft.com/office/drawing/2014/main" id="{239A2E6E-ADB9-4028-8CC2-D35995D76918}"/>
                </a:ext>
              </a:extLst>
            </p:cNvPr>
            <p:cNvSpPr txBox="1"/>
            <p:nvPr/>
          </p:nvSpPr>
          <p:spPr>
            <a:xfrm>
              <a:off x="3456463" y="5540551"/>
              <a:ext cx="432000" cy="107722"/>
            </a:xfrm>
            <a:prstGeom prst="rect">
              <a:avLst/>
            </a:prstGeom>
            <a:noFill/>
          </p:spPr>
          <p:txBody>
            <a:bodyPr wrap="square" lIns="0" tIns="0" rIns="0" bIns="0" rtlCol="0">
              <a:spAutoFit/>
            </a:bodyPr>
            <a:lstStyle/>
            <a:p>
              <a:pPr algn="ctr"/>
              <a:r>
                <a:rPr lang="en-ZA" sz="700" dirty="0">
                  <a:solidFill>
                    <a:schemeClr val="accent1"/>
                  </a:solidFill>
                </a:rPr>
                <a:t>Popular</a:t>
              </a:r>
            </a:p>
          </p:txBody>
        </p:sp>
        <p:sp>
          <p:nvSpPr>
            <p:cNvPr id="87" name="TextBox 86">
              <a:extLst>
                <a:ext uri="{FF2B5EF4-FFF2-40B4-BE49-F238E27FC236}">
                  <a16:creationId xmlns:a16="http://schemas.microsoft.com/office/drawing/2014/main" id="{958C2F39-B24A-492C-909C-96761F5B8C4D}"/>
                </a:ext>
              </a:extLst>
            </p:cNvPr>
            <p:cNvSpPr txBox="1"/>
            <p:nvPr/>
          </p:nvSpPr>
          <p:spPr>
            <a:xfrm>
              <a:off x="3892216" y="5540551"/>
              <a:ext cx="432000" cy="107722"/>
            </a:xfrm>
            <a:prstGeom prst="rect">
              <a:avLst/>
            </a:prstGeom>
            <a:noFill/>
          </p:spPr>
          <p:txBody>
            <a:bodyPr wrap="square" lIns="0" tIns="0" rIns="0" bIns="0" rtlCol="0">
              <a:spAutoFit/>
            </a:bodyPr>
            <a:lstStyle/>
            <a:p>
              <a:pPr algn="ctr"/>
              <a:r>
                <a:rPr lang="en-ZA" sz="700" dirty="0">
                  <a:solidFill>
                    <a:schemeClr val="tx1">
                      <a:lumMod val="90000"/>
                      <a:lumOff val="10000"/>
                    </a:schemeClr>
                  </a:solidFill>
                </a:rPr>
                <a:t>New</a:t>
              </a:r>
            </a:p>
          </p:txBody>
        </p:sp>
        <p:sp>
          <p:nvSpPr>
            <p:cNvPr id="88" name="TextBox 87">
              <a:extLst>
                <a:ext uri="{FF2B5EF4-FFF2-40B4-BE49-F238E27FC236}">
                  <a16:creationId xmlns:a16="http://schemas.microsoft.com/office/drawing/2014/main" id="{09C29E74-41E7-44A0-88EF-58EE3ACE865C}"/>
                </a:ext>
              </a:extLst>
            </p:cNvPr>
            <p:cNvSpPr txBox="1"/>
            <p:nvPr/>
          </p:nvSpPr>
          <p:spPr>
            <a:xfrm>
              <a:off x="4327969"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Chat</a:t>
              </a:r>
            </a:p>
          </p:txBody>
        </p:sp>
        <p:sp>
          <p:nvSpPr>
            <p:cNvPr id="89" name="TextBox 88">
              <a:extLst>
                <a:ext uri="{FF2B5EF4-FFF2-40B4-BE49-F238E27FC236}">
                  <a16:creationId xmlns:a16="http://schemas.microsoft.com/office/drawing/2014/main" id="{20A0CC8D-A9A5-4B75-9ADB-D04BEFA25FD9}"/>
                </a:ext>
              </a:extLst>
            </p:cNvPr>
            <p:cNvSpPr txBox="1"/>
            <p:nvPr/>
          </p:nvSpPr>
          <p:spPr>
            <a:xfrm>
              <a:off x="4763722"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Explore</a:t>
              </a:r>
            </a:p>
          </p:txBody>
        </p:sp>
        <p:sp>
          <p:nvSpPr>
            <p:cNvPr id="90" name="TextBox 89">
              <a:extLst>
                <a:ext uri="{FF2B5EF4-FFF2-40B4-BE49-F238E27FC236}">
                  <a16:creationId xmlns:a16="http://schemas.microsoft.com/office/drawing/2014/main" id="{76C1ED58-E462-4C73-A60F-531BBC4FA2E2}"/>
                </a:ext>
              </a:extLst>
            </p:cNvPr>
            <p:cNvSpPr txBox="1"/>
            <p:nvPr/>
          </p:nvSpPr>
          <p:spPr>
            <a:xfrm>
              <a:off x="5199475"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Options</a:t>
              </a:r>
            </a:p>
          </p:txBody>
        </p:sp>
        <p:pic>
          <p:nvPicPr>
            <p:cNvPr id="91" name="Graphic 90">
              <a:extLst>
                <a:ext uri="{FF2B5EF4-FFF2-40B4-BE49-F238E27FC236}">
                  <a16:creationId xmlns:a16="http://schemas.microsoft.com/office/drawing/2014/main" id="{4A27DC26-1BCA-46B3-90CA-A5F619A0AAFE}"/>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944860" y="5387658"/>
              <a:ext cx="69725" cy="133797"/>
            </a:xfrm>
            <a:prstGeom prst="rect">
              <a:avLst/>
            </a:prstGeom>
          </p:spPr>
        </p:pic>
        <p:pic>
          <p:nvPicPr>
            <p:cNvPr id="92" name="Graphic 91">
              <a:extLst>
                <a:ext uri="{FF2B5EF4-FFF2-40B4-BE49-F238E27FC236}">
                  <a16:creationId xmlns:a16="http://schemas.microsoft.com/office/drawing/2014/main" id="{FFBDF09A-CE0A-4D94-8129-5BBF3B7C6E41}"/>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5351403" y="5401113"/>
              <a:ext cx="128144" cy="128144"/>
            </a:xfrm>
            <a:prstGeom prst="rect">
              <a:avLst/>
            </a:prstGeom>
          </p:spPr>
        </p:pic>
        <p:pic>
          <p:nvPicPr>
            <p:cNvPr id="93" name="Graphic 92">
              <a:extLst>
                <a:ext uri="{FF2B5EF4-FFF2-40B4-BE49-F238E27FC236}">
                  <a16:creationId xmlns:a16="http://schemas.microsoft.com/office/drawing/2014/main" id="{62C1449B-16C9-49EB-AA5C-D654D0D72D8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4072390" y="5396629"/>
              <a:ext cx="125060" cy="125060"/>
            </a:xfrm>
            <a:prstGeom prst="rect">
              <a:avLst/>
            </a:prstGeom>
          </p:spPr>
        </p:pic>
        <p:pic>
          <p:nvPicPr>
            <p:cNvPr id="94" name="Graphic 93">
              <a:extLst>
                <a:ext uri="{FF2B5EF4-FFF2-40B4-BE49-F238E27FC236}">
                  <a16:creationId xmlns:a16="http://schemas.microsoft.com/office/drawing/2014/main" id="{C6436D9A-D1C0-4DBA-AF77-50B0AEF4C6BB}"/>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4477071" y="5408105"/>
              <a:ext cx="133797" cy="109300"/>
            </a:xfrm>
            <a:prstGeom prst="rect">
              <a:avLst/>
            </a:prstGeom>
          </p:spPr>
        </p:pic>
        <p:pic>
          <p:nvPicPr>
            <p:cNvPr id="95" name="Graphic 94">
              <a:extLst>
                <a:ext uri="{FF2B5EF4-FFF2-40B4-BE49-F238E27FC236}">
                  <a16:creationId xmlns:a16="http://schemas.microsoft.com/office/drawing/2014/main" id="{510AF716-77A2-4A53-B34E-A96FA21453DB}"/>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3634774" y="5388598"/>
              <a:ext cx="75379" cy="131914"/>
            </a:xfrm>
            <a:prstGeom prst="rect">
              <a:avLst/>
            </a:prstGeom>
          </p:spPr>
        </p:pic>
      </p:grpSp>
    </p:spTree>
    <p:extLst>
      <p:ext uri="{BB962C8B-B14F-4D97-AF65-F5344CB8AC3E}">
        <p14:creationId xmlns:p14="http://schemas.microsoft.com/office/powerpoint/2010/main" val="2288975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84DA2A-F418-4934-AEA1-E37DF55BB35F}"/>
              </a:ext>
            </a:extLst>
          </p:cNvPr>
          <p:cNvSpPr>
            <a:spLocks noGrp="1"/>
          </p:cNvSpPr>
          <p:nvPr>
            <p:ph type="dt" sz="half" idx="10"/>
          </p:nvPr>
        </p:nvSpPr>
        <p:spPr/>
        <p:txBody>
          <a:bodyPr/>
          <a:lstStyle/>
          <a:p>
            <a:fld id="{4F8D8368-6A98-4AE4-82A2-EDFDB034E0B1}" type="datetime2">
              <a:rPr lang="en-US" smtClean="0"/>
              <a:pPr/>
              <a:t>Friday, August 7, 2020</a:t>
            </a:fld>
            <a:endParaRPr lang="en-ZA"/>
          </a:p>
        </p:txBody>
      </p:sp>
      <p:sp>
        <p:nvSpPr>
          <p:cNvPr id="4" name="Footer Placeholder 3">
            <a:extLst>
              <a:ext uri="{FF2B5EF4-FFF2-40B4-BE49-F238E27FC236}">
                <a16:creationId xmlns:a16="http://schemas.microsoft.com/office/drawing/2014/main" id="{663F5100-99E7-414B-9C1F-2178485B47DB}"/>
              </a:ext>
            </a:extLst>
          </p:cNvPr>
          <p:cNvSpPr>
            <a:spLocks noGrp="1"/>
          </p:cNvSpPr>
          <p:nvPr>
            <p:ph type="ftr" sz="quarter" idx="11"/>
          </p:nvPr>
        </p:nvSpPr>
        <p:spPr/>
        <p:txBody>
          <a:bodyPr/>
          <a:lstStyle/>
          <a:p>
            <a:r>
              <a:rPr lang="en-ZA"/>
              <a:t>© Copyright 2018 - Your Company Name</a:t>
            </a:r>
          </a:p>
        </p:txBody>
      </p:sp>
      <p:sp>
        <p:nvSpPr>
          <p:cNvPr id="5" name="Slide Number Placeholder 4">
            <a:extLst>
              <a:ext uri="{FF2B5EF4-FFF2-40B4-BE49-F238E27FC236}">
                <a16:creationId xmlns:a16="http://schemas.microsoft.com/office/drawing/2014/main" id="{E6FA8D97-5AB1-4C2C-9863-67B9B95A243E}"/>
              </a:ext>
            </a:extLst>
          </p:cNvPr>
          <p:cNvSpPr>
            <a:spLocks noGrp="1"/>
          </p:cNvSpPr>
          <p:nvPr>
            <p:ph type="sldNum" sz="quarter" idx="12"/>
          </p:nvPr>
        </p:nvSpPr>
        <p:spPr/>
        <p:txBody>
          <a:bodyPr/>
          <a:lstStyle/>
          <a:p>
            <a:fld id="{119C1C8F-6A95-45BD-92A4-38A328F64724}" type="slidenum">
              <a:rPr lang="en-ZA" smtClean="0"/>
              <a:pPr/>
              <a:t>21</a:t>
            </a:fld>
            <a:endParaRPr lang="en-ZA"/>
          </a:p>
        </p:txBody>
      </p:sp>
      <p:sp>
        <p:nvSpPr>
          <p:cNvPr id="2" name="Title 1">
            <a:extLst>
              <a:ext uri="{FF2B5EF4-FFF2-40B4-BE49-F238E27FC236}">
                <a16:creationId xmlns:a16="http://schemas.microsoft.com/office/drawing/2014/main" id="{475080C4-48DC-4156-BB7C-633E4BF0F7FD}"/>
              </a:ext>
            </a:extLst>
          </p:cNvPr>
          <p:cNvSpPr>
            <a:spLocks noGrp="1"/>
          </p:cNvSpPr>
          <p:nvPr>
            <p:ph type="title"/>
          </p:nvPr>
        </p:nvSpPr>
        <p:spPr/>
        <p:txBody>
          <a:bodyPr/>
          <a:lstStyle/>
          <a:p>
            <a:r>
              <a:rPr lang="en-ZA"/>
              <a:t>Landscape Mode</a:t>
            </a:r>
            <a:endParaRPr lang="en-ZA" dirty="0"/>
          </a:p>
        </p:txBody>
      </p:sp>
      <p:sp>
        <p:nvSpPr>
          <p:cNvPr id="6" name="TextBox 5">
            <a:extLst>
              <a:ext uri="{FF2B5EF4-FFF2-40B4-BE49-F238E27FC236}">
                <a16:creationId xmlns:a16="http://schemas.microsoft.com/office/drawing/2014/main" id="{2A134BE1-D615-4C61-B495-44B54651885B}"/>
              </a:ext>
            </a:extLst>
          </p:cNvPr>
          <p:cNvSpPr txBox="1"/>
          <p:nvPr/>
        </p:nvSpPr>
        <p:spPr>
          <a:xfrm>
            <a:off x="3372022" y="2629266"/>
            <a:ext cx="2120326" cy="2120326"/>
          </a:xfrm>
          <a:prstGeom prst="roundRect">
            <a:avLst>
              <a:gd name="adj" fmla="val 1323"/>
            </a:avLst>
          </a:prstGeom>
          <a:blipFill>
            <a:blip r:embed="rId2"/>
            <a:stretch>
              <a:fillRect/>
            </a:stretch>
          </a:blipFill>
          <a:ln w="15875">
            <a:solidFill>
              <a:schemeClr val="bg2"/>
            </a:solidFill>
          </a:ln>
        </p:spPr>
        <p:txBody>
          <a:bodyPr wrap="square" rtlCol="0" anchor="ctr">
            <a:noAutofit/>
          </a:bodyPr>
          <a:lstStyle/>
          <a:p>
            <a:pPr algn="ctr"/>
            <a:r>
              <a:rPr lang="en-ZA" sz="1200" dirty="0">
                <a:solidFill>
                  <a:schemeClr val="bg1">
                    <a:lumMod val="75000"/>
                  </a:schemeClr>
                </a:solidFill>
              </a:rPr>
              <a:t>Post Photo</a:t>
            </a:r>
          </a:p>
        </p:txBody>
      </p:sp>
      <p:grpSp>
        <p:nvGrpSpPr>
          <p:cNvPr id="7" name="Group 6">
            <a:extLst>
              <a:ext uri="{FF2B5EF4-FFF2-40B4-BE49-F238E27FC236}">
                <a16:creationId xmlns:a16="http://schemas.microsoft.com/office/drawing/2014/main" id="{086C9B1A-7888-49CF-A815-5E4C4FE2BB62}"/>
              </a:ext>
            </a:extLst>
          </p:cNvPr>
          <p:cNvGrpSpPr/>
          <p:nvPr/>
        </p:nvGrpSpPr>
        <p:grpSpPr>
          <a:xfrm>
            <a:off x="5592443" y="2861321"/>
            <a:ext cx="2066779" cy="428978"/>
            <a:chOff x="6830470" y="1774681"/>
            <a:chExt cx="2160000" cy="976921"/>
          </a:xfrm>
          <a:solidFill>
            <a:schemeClr val="bg2"/>
          </a:solidFill>
        </p:grpSpPr>
        <p:sp>
          <p:nvSpPr>
            <p:cNvPr id="8" name="Rectangle 7">
              <a:extLst>
                <a:ext uri="{FF2B5EF4-FFF2-40B4-BE49-F238E27FC236}">
                  <a16:creationId xmlns:a16="http://schemas.microsoft.com/office/drawing/2014/main" id="{6060EEE0-5E0E-4C83-923B-546AAF7365A3}"/>
                </a:ext>
              </a:extLst>
            </p:cNvPr>
            <p:cNvSpPr/>
            <p:nvPr/>
          </p:nvSpPr>
          <p:spPr>
            <a:xfrm>
              <a:off x="6830470" y="177468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E1912D5F-0C9D-4E93-A863-F54BB51EBA5C}"/>
                </a:ext>
              </a:extLst>
            </p:cNvPr>
            <p:cNvSpPr/>
            <p:nvPr/>
          </p:nvSpPr>
          <p:spPr>
            <a:xfrm>
              <a:off x="6830470" y="2317962"/>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EF102A66-EC0C-42B1-808C-914F2FFE4666}"/>
                </a:ext>
              </a:extLst>
            </p:cNvPr>
            <p:cNvSpPr/>
            <p:nvPr/>
          </p:nvSpPr>
          <p:spPr>
            <a:xfrm>
              <a:off x="6830470" y="2589602"/>
              <a:ext cx="1150326"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B36492E8-C874-4F27-873C-2E39838A1529}"/>
                </a:ext>
              </a:extLst>
            </p:cNvPr>
            <p:cNvSpPr/>
            <p:nvPr/>
          </p:nvSpPr>
          <p:spPr>
            <a:xfrm>
              <a:off x="6830470" y="204632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TextBox 11">
            <a:extLst>
              <a:ext uri="{FF2B5EF4-FFF2-40B4-BE49-F238E27FC236}">
                <a16:creationId xmlns:a16="http://schemas.microsoft.com/office/drawing/2014/main" id="{D296F702-861E-4FFA-8089-44FEB11B0CE9}"/>
              </a:ext>
            </a:extLst>
          </p:cNvPr>
          <p:cNvSpPr txBox="1"/>
          <p:nvPr/>
        </p:nvSpPr>
        <p:spPr>
          <a:xfrm>
            <a:off x="5578890" y="2629266"/>
            <a:ext cx="823738" cy="129928"/>
          </a:xfrm>
          <a:prstGeom prst="rect">
            <a:avLst/>
          </a:prstGeom>
          <a:noFill/>
        </p:spPr>
        <p:txBody>
          <a:bodyPr wrap="none" lIns="0" tIns="0" rIns="0" bIns="0" rtlCol="0" anchor="b">
            <a:noAutofit/>
          </a:bodyPr>
          <a:lstStyle/>
          <a:p>
            <a:r>
              <a:rPr lang="en-ZA" sz="800" dirty="0">
                <a:solidFill>
                  <a:schemeClr val="tx1">
                    <a:lumMod val="75000"/>
                    <a:lumOff val="25000"/>
                  </a:schemeClr>
                </a:solidFill>
                <a:latin typeface="Arial" panose="020B0604020202020204" pitchFamily="34" charset="0"/>
                <a:cs typeface="Arial" panose="020B0604020202020204" pitchFamily="34" charset="0"/>
              </a:rPr>
              <a:t>James Smith</a:t>
            </a:r>
          </a:p>
        </p:txBody>
      </p:sp>
      <p:pic>
        <p:nvPicPr>
          <p:cNvPr id="13" name="Graphic 12">
            <a:extLst>
              <a:ext uri="{FF2B5EF4-FFF2-40B4-BE49-F238E27FC236}">
                <a16:creationId xmlns:a16="http://schemas.microsoft.com/office/drawing/2014/main" id="{61BF13C2-9C26-4E17-81CB-DACE57F6DE40}"/>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455023" y="3404666"/>
            <a:ext cx="188182" cy="161298"/>
          </a:xfrm>
          <a:prstGeom prst="rect">
            <a:avLst/>
          </a:prstGeom>
        </p:spPr>
      </p:pic>
      <p:sp>
        <p:nvSpPr>
          <p:cNvPr id="14" name="TextBox 13">
            <a:extLst>
              <a:ext uri="{FF2B5EF4-FFF2-40B4-BE49-F238E27FC236}">
                <a16:creationId xmlns:a16="http://schemas.microsoft.com/office/drawing/2014/main" id="{0FDFADD0-FE3E-4D7C-8A3E-11261AB6A4AD}"/>
              </a:ext>
            </a:extLst>
          </p:cNvPr>
          <p:cNvSpPr txBox="1"/>
          <p:nvPr/>
        </p:nvSpPr>
        <p:spPr>
          <a:xfrm>
            <a:off x="6580770" y="3420351"/>
            <a:ext cx="823738" cy="129928"/>
          </a:xfrm>
          <a:prstGeom prst="rect">
            <a:avLst/>
          </a:prstGeom>
          <a:noFill/>
        </p:spPr>
        <p:txBody>
          <a:bodyPr wrap="none" lIns="0" tIns="0" rIns="0" bIns="0" rtlCol="0" anchor="b">
            <a:noAutofit/>
          </a:bodyPr>
          <a:lstStyle/>
          <a:p>
            <a:pPr algn="r"/>
            <a:r>
              <a:rPr lang="en-ZA" sz="800" dirty="0">
                <a:solidFill>
                  <a:schemeClr val="bg1">
                    <a:lumMod val="75000"/>
                  </a:schemeClr>
                </a:solidFill>
                <a:latin typeface="Arial" panose="020B0604020202020204" pitchFamily="34" charset="0"/>
                <a:cs typeface="Arial" panose="020B0604020202020204" pitchFamily="34" charset="0"/>
              </a:rPr>
              <a:t>15 Likes</a:t>
            </a:r>
          </a:p>
        </p:txBody>
      </p:sp>
      <p:pic>
        <p:nvPicPr>
          <p:cNvPr id="15" name="Graphic 14">
            <a:extLst>
              <a:ext uri="{FF2B5EF4-FFF2-40B4-BE49-F238E27FC236}">
                <a16:creationId xmlns:a16="http://schemas.microsoft.com/office/drawing/2014/main" id="{65353F99-2F84-4F30-8951-D2901CBE30F3}"/>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046706" y="2184001"/>
            <a:ext cx="257061" cy="216665"/>
          </a:xfrm>
          <a:prstGeom prst="rect">
            <a:avLst/>
          </a:prstGeom>
        </p:spPr>
      </p:pic>
      <p:sp>
        <p:nvSpPr>
          <p:cNvPr id="50" name="Rectangle 49">
            <a:extLst>
              <a:ext uri="{FF2B5EF4-FFF2-40B4-BE49-F238E27FC236}">
                <a16:creationId xmlns:a16="http://schemas.microsoft.com/office/drawing/2014/main" id="{6A3EFAD4-51E0-4EA0-8147-0E3AF8818EF9}"/>
              </a:ext>
            </a:extLst>
          </p:cNvPr>
          <p:cNvSpPr/>
          <p:nvPr/>
        </p:nvSpPr>
        <p:spPr>
          <a:xfrm>
            <a:off x="8187002" y="2861321"/>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Freeform: Shape 50">
            <a:extLst>
              <a:ext uri="{FF2B5EF4-FFF2-40B4-BE49-F238E27FC236}">
                <a16:creationId xmlns:a16="http://schemas.microsoft.com/office/drawing/2014/main" id="{4433A5CF-FBB9-4F2C-98A0-0CE1798F8BA0}"/>
              </a:ext>
            </a:extLst>
          </p:cNvPr>
          <p:cNvSpPr/>
          <p:nvPr/>
        </p:nvSpPr>
        <p:spPr>
          <a:xfrm>
            <a:off x="8187002" y="3055131"/>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Oval 51">
            <a:extLst>
              <a:ext uri="{FF2B5EF4-FFF2-40B4-BE49-F238E27FC236}">
                <a16:creationId xmlns:a16="http://schemas.microsoft.com/office/drawing/2014/main" id="{E02ED7B3-DDEF-4269-BCB2-125A0062F44C}"/>
              </a:ext>
            </a:extLst>
          </p:cNvPr>
          <p:cNvSpPr/>
          <p:nvPr/>
        </p:nvSpPr>
        <p:spPr>
          <a:xfrm>
            <a:off x="8431453" y="2957693"/>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Rectangle 46">
            <a:extLst>
              <a:ext uri="{FF2B5EF4-FFF2-40B4-BE49-F238E27FC236}">
                <a16:creationId xmlns:a16="http://schemas.microsoft.com/office/drawing/2014/main" id="{A0D3CF7C-991F-4066-8127-AC7A3430A251}"/>
              </a:ext>
            </a:extLst>
          </p:cNvPr>
          <p:cNvSpPr/>
          <p:nvPr/>
        </p:nvSpPr>
        <p:spPr>
          <a:xfrm>
            <a:off x="8649210" y="2861321"/>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Freeform: Shape 47">
            <a:extLst>
              <a:ext uri="{FF2B5EF4-FFF2-40B4-BE49-F238E27FC236}">
                <a16:creationId xmlns:a16="http://schemas.microsoft.com/office/drawing/2014/main" id="{E66B7643-133A-48D1-B69B-65385BA8A3E2}"/>
              </a:ext>
            </a:extLst>
          </p:cNvPr>
          <p:cNvSpPr/>
          <p:nvPr/>
        </p:nvSpPr>
        <p:spPr>
          <a:xfrm>
            <a:off x="8649210" y="3055131"/>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Oval 48">
            <a:extLst>
              <a:ext uri="{FF2B5EF4-FFF2-40B4-BE49-F238E27FC236}">
                <a16:creationId xmlns:a16="http://schemas.microsoft.com/office/drawing/2014/main" id="{936F7D2B-94BC-4240-9911-63254D79D050}"/>
              </a:ext>
            </a:extLst>
          </p:cNvPr>
          <p:cNvSpPr/>
          <p:nvPr/>
        </p:nvSpPr>
        <p:spPr>
          <a:xfrm>
            <a:off x="8893661" y="2957693"/>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Rectangle 40">
            <a:extLst>
              <a:ext uri="{FF2B5EF4-FFF2-40B4-BE49-F238E27FC236}">
                <a16:creationId xmlns:a16="http://schemas.microsoft.com/office/drawing/2014/main" id="{20F361F0-960B-4936-BFC0-F95CE755713C}"/>
              </a:ext>
            </a:extLst>
          </p:cNvPr>
          <p:cNvSpPr/>
          <p:nvPr/>
        </p:nvSpPr>
        <p:spPr>
          <a:xfrm>
            <a:off x="8187002" y="3326771"/>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2" name="Freeform: Shape 41">
            <a:extLst>
              <a:ext uri="{FF2B5EF4-FFF2-40B4-BE49-F238E27FC236}">
                <a16:creationId xmlns:a16="http://schemas.microsoft.com/office/drawing/2014/main" id="{704E5ADE-2841-4BD5-BA80-D87E86197F33}"/>
              </a:ext>
            </a:extLst>
          </p:cNvPr>
          <p:cNvSpPr/>
          <p:nvPr/>
        </p:nvSpPr>
        <p:spPr>
          <a:xfrm>
            <a:off x="8187002" y="3520581"/>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3" name="Oval 42">
            <a:extLst>
              <a:ext uri="{FF2B5EF4-FFF2-40B4-BE49-F238E27FC236}">
                <a16:creationId xmlns:a16="http://schemas.microsoft.com/office/drawing/2014/main" id="{57CBE789-6293-49BF-B72D-CF3176742512}"/>
              </a:ext>
            </a:extLst>
          </p:cNvPr>
          <p:cNvSpPr/>
          <p:nvPr/>
        </p:nvSpPr>
        <p:spPr>
          <a:xfrm>
            <a:off x="8431453" y="3423143"/>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8" name="Rectangle 37">
            <a:extLst>
              <a:ext uri="{FF2B5EF4-FFF2-40B4-BE49-F238E27FC236}">
                <a16:creationId xmlns:a16="http://schemas.microsoft.com/office/drawing/2014/main" id="{118EB966-715A-4443-B162-0002FB526741}"/>
              </a:ext>
            </a:extLst>
          </p:cNvPr>
          <p:cNvSpPr/>
          <p:nvPr/>
        </p:nvSpPr>
        <p:spPr>
          <a:xfrm>
            <a:off x="8649210" y="3326771"/>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9" name="Freeform: Shape 38">
            <a:extLst>
              <a:ext uri="{FF2B5EF4-FFF2-40B4-BE49-F238E27FC236}">
                <a16:creationId xmlns:a16="http://schemas.microsoft.com/office/drawing/2014/main" id="{A23C3C5F-D4C2-479C-98A4-CED567E2774B}"/>
              </a:ext>
            </a:extLst>
          </p:cNvPr>
          <p:cNvSpPr/>
          <p:nvPr/>
        </p:nvSpPr>
        <p:spPr>
          <a:xfrm>
            <a:off x="8649210" y="3520581"/>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0" name="Oval 39">
            <a:extLst>
              <a:ext uri="{FF2B5EF4-FFF2-40B4-BE49-F238E27FC236}">
                <a16:creationId xmlns:a16="http://schemas.microsoft.com/office/drawing/2014/main" id="{F2329E1B-906A-4EB0-B9AD-09082A713F2D}"/>
              </a:ext>
            </a:extLst>
          </p:cNvPr>
          <p:cNvSpPr/>
          <p:nvPr/>
        </p:nvSpPr>
        <p:spPr>
          <a:xfrm>
            <a:off x="8893661" y="3423143"/>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ectangle 31">
            <a:extLst>
              <a:ext uri="{FF2B5EF4-FFF2-40B4-BE49-F238E27FC236}">
                <a16:creationId xmlns:a16="http://schemas.microsoft.com/office/drawing/2014/main" id="{86C9533E-0117-4EB1-811E-D57F8898D70C}"/>
              </a:ext>
            </a:extLst>
          </p:cNvPr>
          <p:cNvSpPr/>
          <p:nvPr/>
        </p:nvSpPr>
        <p:spPr>
          <a:xfrm>
            <a:off x="8187002" y="3792222"/>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Freeform: Shape 32">
            <a:extLst>
              <a:ext uri="{FF2B5EF4-FFF2-40B4-BE49-F238E27FC236}">
                <a16:creationId xmlns:a16="http://schemas.microsoft.com/office/drawing/2014/main" id="{F0379613-F59D-40B5-BCF4-C47025875F72}"/>
              </a:ext>
            </a:extLst>
          </p:cNvPr>
          <p:cNvSpPr/>
          <p:nvPr/>
        </p:nvSpPr>
        <p:spPr>
          <a:xfrm>
            <a:off x="8187002" y="3986032"/>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a16="http://schemas.microsoft.com/office/drawing/2014/main" id="{6B2999DC-DB85-46F7-A2D3-C3F7ED3B8883}"/>
              </a:ext>
            </a:extLst>
          </p:cNvPr>
          <p:cNvSpPr/>
          <p:nvPr/>
        </p:nvSpPr>
        <p:spPr>
          <a:xfrm>
            <a:off x="8431453" y="3888594"/>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ectangle 28">
            <a:extLst>
              <a:ext uri="{FF2B5EF4-FFF2-40B4-BE49-F238E27FC236}">
                <a16:creationId xmlns:a16="http://schemas.microsoft.com/office/drawing/2014/main" id="{550EE489-C702-4772-87D2-345712EB257F}"/>
              </a:ext>
            </a:extLst>
          </p:cNvPr>
          <p:cNvSpPr/>
          <p:nvPr/>
        </p:nvSpPr>
        <p:spPr>
          <a:xfrm>
            <a:off x="8649210" y="3792222"/>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Freeform: Shape 29">
            <a:extLst>
              <a:ext uri="{FF2B5EF4-FFF2-40B4-BE49-F238E27FC236}">
                <a16:creationId xmlns:a16="http://schemas.microsoft.com/office/drawing/2014/main" id="{5217C6BB-8E87-4808-8229-E8A61FF57FA5}"/>
              </a:ext>
            </a:extLst>
          </p:cNvPr>
          <p:cNvSpPr/>
          <p:nvPr/>
        </p:nvSpPr>
        <p:spPr>
          <a:xfrm>
            <a:off x="8649210" y="3986032"/>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Oval 30">
            <a:extLst>
              <a:ext uri="{FF2B5EF4-FFF2-40B4-BE49-F238E27FC236}">
                <a16:creationId xmlns:a16="http://schemas.microsoft.com/office/drawing/2014/main" id="{54CC0F20-95F7-4F6A-96F1-B662716EF76E}"/>
              </a:ext>
            </a:extLst>
          </p:cNvPr>
          <p:cNvSpPr/>
          <p:nvPr/>
        </p:nvSpPr>
        <p:spPr>
          <a:xfrm>
            <a:off x="8893661" y="3888594"/>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54" name="Group 53">
            <a:extLst>
              <a:ext uri="{FF2B5EF4-FFF2-40B4-BE49-F238E27FC236}">
                <a16:creationId xmlns:a16="http://schemas.microsoft.com/office/drawing/2014/main" id="{A84DD420-9357-4A28-98BE-F7083AB6B513}"/>
              </a:ext>
            </a:extLst>
          </p:cNvPr>
          <p:cNvGrpSpPr/>
          <p:nvPr/>
        </p:nvGrpSpPr>
        <p:grpSpPr>
          <a:xfrm>
            <a:off x="5558377" y="4279760"/>
            <a:ext cx="2160000" cy="447657"/>
            <a:chOff x="432444" y="1210236"/>
            <a:chExt cx="2498016" cy="517711"/>
          </a:xfrm>
        </p:grpSpPr>
        <p:sp>
          <p:nvSpPr>
            <p:cNvPr id="56" name="Freeform: Shape 55">
              <a:extLst>
                <a:ext uri="{FF2B5EF4-FFF2-40B4-BE49-F238E27FC236}">
                  <a16:creationId xmlns:a16="http://schemas.microsoft.com/office/drawing/2014/main" id="{A0568529-6C18-493D-B6CE-2A965019E43E}"/>
                </a:ext>
              </a:extLst>
            </p:cNvPr>
            <p:cNvSpPr/>
            <p:nvPr/>
          </p:nvSpPr>
          <p:spPr>
            <a:xfrm>
              <a:off x="432444" y="1425322"/>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57" name="Rectangle: Rounded Corners 56">
              <a:extLst>
                <a:ext uri="{FF2B5EF4-FFF2-40B4-BE49-F238E27FC236}">
                  <a16:creationId xmlns:a16="http://schemas.microsoft.com/office/drawing/2014/main" id="{41A25EF1-B58C-4EF2-B259-E0953B458F31}"/>
                </a:ext>
              </a:extLst>
            </p:cNvPr>
            <p:cNvSpPr/>
            <p:nvPr/>
          </p:nvSpPr>
          <p:spPr>
            <a:xfrm>
              <a:off x="512250" y="1210236"/>
              <a:ext cx="2418210" cy="517711"/>
            </a:xfrm>
            <a:prstGeom prst="roundRect">
              <a:avLst>
                <a:gd name="adj" fmla="val 30466"/>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Hey are you online?</a:t>
              </a:r>
            </a:p>
          </p:txBody>
        </p:sp>
      </p:grpSp>
      <p:cxnSp>
        <p:nvCxnSpPr>
          <p:cNvPr id="60" name="Straight Connector 59">
            <a:extLst>
              <a:ext uri="{FF2B5EF4-FFF2-40B4-BE49-F238E27FC236}">
                <a16:creationId xmlns:a16="http://schemas.microsoft.com/office/drawing/2014/main" id="{F416D60B-C194-4783-B3F2-1C7AD7865797}"/>
              </a:ext>
            </a:extLst>
          </p:cNvPr>
          <p:cNvCxnSpPr/>
          <p:nvPr/>
        </p:nvCxnSpPr>
        <p:spPr>
          <a:xfrm>
            <a:off x="8022434" y="2629266"/>
            <a:ext cx="0" cy="242631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38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2ED7DA1F-0B73-48E5-90D4-7663133CDA96}"/>
              </a:ext>
            </a:extLst>
          </p:cNvPr>
          <p:cNvSpPr>
            <a:spLocks noGrp="1"/>
          </p:cNvSpPr>
          <p:nvPr>
            <p:ph idx="1"/>
          </p:nvPr>
        </p:nvSpPr>
        <p:spPr/>
        <p:txBody>
          <a:bodyPr/>
          <a:lstStyle/>
          <a:p>
            <a:r>
              <a:rPr lang="en-ZA"/>
              <a:t>Collaboratively administrate empowered markets via plug-and-play networks. </a:t>
            </a:r>
          </a:p>
          <a:p>
            <a:r>
              <a:rPr lang="en-ZA"/>
              <a:t>Dynamically procrastinate B2C users after installed base benefits. </a:t>
            </a:r>
          </a:p>
          <a:p>
            <a:r>
              <a:rPr lang="en-ZA"/>
              <a:t>Dramatically visualize customer directed convergence without revolutionary ROI.</a:t>
            </a:r>
          </a:p>
          <a:p>
            <a:r>
              <a:rPr lang="en-ZA"/>
              <a:t>Override the digital divide with additional clickthroughs from DevOps. </a:t>
            </a:r>
          </a:p>
          <a:p>
            <a:r>
              <a:rPr lang="en-ZA"/>
              <a:t>Nanotechnology immersion along the information highway will close the loop on focusing solely on the bottom line.</a:t>
            </a:r>
            <a:endParaRPr lang="en-ZA" dirty="0"/>
          </a:p>
        </p:txBody>
      </p:sp>
      <p:sp>
        <p:nvSpPr>
          <p:cNvPr id="3" name="Date Placeholder 2">
            <a:extLst>
              <a:ext uri="{FF2B5EF4-FFF2-40B4-BE49-F238E27FC236}">
                <a16:creationId xmlns:a16="http://schemas.microsoft.com/office/drawing/2014/main" id="{E684DA2A-F418-4934-AEA1-E37DF55BB35F}"/>
              </a:ext>
            </a:extLst>
          </p:cNvPr>
          <p:cNvSpPr>
            <a:spLocks noGrp="1"/>
          </p:cNvSpPr>
          <p:nvPr>
            <p:ph type="dt" sz="half" idx="10"/>
          </p:nvPr>
        </p:nvSpPr>
        <p:spPr/>
        <p:txBody>
          <a:bodyPr/>
          <a:lstStyle/>
          <a:p>
            <a:fld id="{C4BDA56B-660E-487A-95FD-1D193709838A}" type="datetime2">
              <a:rPr lang="en-US" smtClean="0"/>
              <a:pPr/>
              <a:t>Friday, August 7, 2020</a:t>
            </a:fld>
            <a:endParaRPr lang="en-ZA"/>
          </a:p>
        </p:txBody>
      </p:sp>
      <p:sp>
        <p:nvSpPr>
          <p:cNvPr id="4" name="Footer Placeholder 3">
            <a:extLst>
              <a:ext uri="{FF2B5EF4-FFF2-40B4-BE49-F238E27FC236}">
                <a16:creationId xmlns:a16="http://schemas.microsoft.com/office/drawing/2014/main" id="{663F5100-99E7-414B-9C1F-2178485B47DB}"/>
              </a:ext>
            </a:extLst>
          </p:cNvPr>
          <p:cNvSpPr>
            <a:spLocks noGrp="1"/>
          </p:cNvSpPr>
          <p:nvPr>
            <p:ph type="ftr" sz="quarter" idx="11"/>
          </p:nvPr>
        </p:nvSpPr>
        <p:spPr/>
        <p:txBody>
          <a:bodyPr/>
          <a:lstStyle/>
          <a:p>
            <a:r>
              <a:rPr lang="en-ZA"/>
              <a:t>© Copyright 2018 - Your Company Name</a:t>
            </a:r>
          </a:p>
        </p:txBody>
      </p:sp>
      <p:sp>
        <p:nvSpPr>
          <p:cNvPr id="5" name="Slide Number Placeholder 4">
            <a:extLst>
              <a:ext uri="{FF2B5EF4-FFF2-40B4-BE49-F238E27FC236}">
                <a16:creationId xmlns:a16="http://schemas.microsoft.com/office/drawing/2014/main" id="{E6FA8D97-5AB1-4C2C-9863-67B9B95A243E}"/>
              </a:ext>
            </a:extLst>
          </p:cNvPr>
          <p:cNvSpPr>
            <a:spLocks noGrp="1"/>
          </p:cNvSpPr>
          <p:nvPr>
            <p:ph type="sldNum" sz="quarter" idx="12"/>
          </p:nvPr>
        </p:nvSpPr>
        <p:spPr/>
        <p:txBody>
          <a:bodyPr/>
          <a:lstStyle/>
          <a:p>
            <a:fld id="{119C1C8F-6A95-45BD-92A4-38A328F64724}" type="slidenum">
              <a:rPr lang="en-ZA" smtClean="0"/>
              <a:pPr/>
              <a:t>22</a:t>
            </a:fld>
            <a:endParaRPr lang="en-ZA"/>
          </a:p>
        </p:txBody>
      </p:sp>
      <p:sp>
        <p:nvSpPr>
          <p:cNvPr id="2" name="Title 1">
            <a:extLst>
              <a:ext uri="{FF2B5EF4-FFF2-40B4-BE49-F238E27FC236}">
                <a16:creationId xmlns:a16="http://schemas.microsoft.com/office/drawing/2014/main" id="{475080C4-48DC-4156-BB7C-633E4BF0F7FD}"/>
              </a:ext>
            </a:extLst>
          </p:cNvPr>
          <p:cNvSpPr>
            <a:spLocks noGrp="1"/>
          </p:cNvSpPr>
          <p:nvPr>
            <p:ph type="title"/>
          </p:nvPr>
        </p:nvSpPr>
        <p:spPr/>
        <p:txBody>
          <a:bodyPr/>
          <a:lstStyle/>
          <a:p>
            <a:r>
              <a:rPr lang="en-ZA"/>
              <a:t>Landscape Mode</a:t>
            </a:r>
            <a:endParaRPr lang="en-ZA" dirty="0"/>
          </a:p>
        </p:txBody>
      </p:sp>
      <p:sp>
        <p:nvSpPr>
          <p:cNvPr id="6" name="TextBox 5">
            <a:extLst>
              <a:ext uri="{FF2B5EF4-FFF2-40B4-BE49-F238E27FC236}">
                <a16:creationId xmlns:a16="http://schemas.microsoft.com/office/drawing/2014/main" id="{2A134BE1-D615-4C61-B495-44B54651885B}"/>
              </a:ext>
            </a:extLst>
          </p:cNvPr>
          <p:cNvSpPr txBox="1"/>
          <p:nvPr/>
        </p:nvSpPr>
        <p:spPr>
          <a:xfrm>
            <a:off x="7689294" y="2629266"/>
            <a:ext cx="2120326" cy="2120326"/>
          </a:xfrm>
          <a:prstGeom prst="roundRect">
            <a:avLst>
              <a:gd name="adj" fmla="val 1323"/>
            </a:avLst>
          </a:prstGeom>
          <a:blipFill>
            <a:blip r:embed="rId2"/>
            <a:stretch>
              <a:fillRect/>
            </a:stretch>
          </a:blipFill>
          <a:ln w="15875">
            <a:solidFill>
              <a:schemeClr val="bg2"/>
            </a:solidFill>
          </a:ln>
        </p:spPr>
        <p:txBody>
          <a:bodyPr wrap="square" rtlCol="0" anchor="ctr">
            <a:noAutofit/>
          </a:bodyPr>
          <a:lstStyle/>
          <a:p>
            <a:pPr algn="ctr"/>
            <a:r>
              <a:rPr lang="en-ZA" sz="1200" dirty="0">
                <a:solidFill>
                  <a:schemeClr val="bg1">
                    <a:lumMod val="75000"/>
                  </a:schemeClr>
                </a:solidFill>
              </a:rPr>
              <a:t>Post Photo</a:t>
            </a:r>
          </a:p>
        </p:txBody>
      </p:sp>
      <p:grpSp>
        <p:nvGrpSpPr>
          <p:cNvPr id="7" name="Group 6">
            <a:extLst>
              <a:ext uri="{FF2B5EF4-FFF2-40B4-BE49-F238E27FC236}">
                <a16:creationId xmlns:a16="http://schemas.microsoft.com/office/drawing/2014/main" id="{086C9B1A-7888-49CF-A815-5E4C4FE2BB62}"/>
              </a:ext>
            </a:extLst>
          </p:cNvPr>
          <p:cNvGrpSpPr/>
          <p:nvPr/>
        </p:nvGrpSpPr>
        <p:grpSpPr>
          <a:xfrm>
            <a:off x="9909715" y="2861321"/>
            <a:ext cx="2066779" cy="428978"/>
            <a:chOff x="6830470" y="1774681"/>
            <a:chExt cx="2160000" cy="976921"/>
          </a:xfrm>
          <a:solidFill>
            <a:schemeClr val="bg2"/>
          </a:solidFill>
        </p:grpSpPr>
        <p:sp>
          <p:nvSpPr>
            <p:cNvPr id="8" name="Rectangle 7">
              <a:extLst>
                <a:ext uri="{FF2B5EF4-FFF2-40B4-BE49-F238E27FC236}">
                  <a16:creationId xmlns:a16="http://schemas.microsoft.com/office/drawing/2014/main" id="{6060EEE0-5E0E-4C83-923B-546AAF7365A3}"/>
                </a:ext>
              </a:extLst>
            </p:cNvPr>
            <p:cNvSpPr/>
            <p:nvPr/>
          </p:nvSpPr>
          <p:spPr>
            <a:xfrm>
              <a:off x="6830470" y="177468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E1912D5F-0C9D-4E93-A863-F54BB51EBA5C}"/>
                </a:ext>
              </a:extLst>
            </p:cNvPr>
            <p:cNvSpPr/>
            <p:nvPr/>
          </p:nvSpPr>
          <p:spPr>
            <a:xfrm>
              <a:off x="6830470" y="2317962"/>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EF102A66-EC0C-42B1-808C-914F2FFE4666}"/>
                </a:ext>
              </a:extLst>
            </p:cNvPr>
            <p:cNvSpPr/>
            <p:nvPr/>
          </p:nvSpPr>
          <p:spPr>
            <a:xfrm>
              <a:off x="6830470" y="2589602"/>
              <a:ext cx="1150326"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B36492E8-C874-4F27-873C-2E39838A1529}"/>
                </a:ext>
              </a:extLst>
            </p:cNvPr>
            <p:cNvSpPr/>
            <p:nvPr/>
          </p:nvSpPr>
          <p:spPr>
            <a:xfrm>
              <a:off x="6830470" y="204632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TextBox 11">
            <a:extLst>
              <a:ext uri="{FF2B5EF4-FFF2-40B4-BE49-F238E27FC236}">
                <a16:creationId xmlns:a16="http://schemas.microsoft.com/office/drawing/2014/main" id="{D296F702-861E-4FFA-8089-44FEB11B0CE9}"/>
              </a:ext>
            </a:extLst>
          </p:cNvPr>
          <p:cNvSpPr txBox="1"/>
          <p:nvPr/>
        </p:nvSpPr>
        <p:spPr>
          <a:xfrm>
            <a:off x="9896162" y="2629266"/>
            <a:ext cx="823738" cy="129928"/>
          </a:xfrm>
          <a:prstGeom prst="rect">
            <a:avLst/>
          </a:prstGeom>
          <a:noFill/>
        </p:spPr>
        <p:txBody>
          <a:bodyPr wrap="none" lIns="0" tIns="0" rIns="0" bIns="0" rtlCol="0" anchor="b">
            <a:noAutofit/>
          </a:bodyPr>
          <a:lstStyle/>
          <a:p>
            <a:r>
              <a:rPr lang="en-ZA" sz="800" dirty="0">
                <a:solidFill>
                  <a:schemeClr val="tx1">
                    <a:lumMod val="75000"/>
                    <a:lumOff val="25000"/>
                  </a:schemeClr>
                </a:solidFill>
                <a:latin typeface="Arial" panose="020B0604020202020204" pitchFamily="34" charset="0"/>
                <a:cs typeface="Arial" panose="020B0604020202020204" pitchFamily="34" charset="0"/>
              </a:rPr>
              <a:t>James Smith</a:t>
            </a:r>
          </a:p>
        </p:txBody>
      </p:sp>
      <p:pic>
        <p:nvPicPr>
          <p:cNvPr id="13" name="Graphic 12">
            <a:extLst>
              <a:ext uri="{FF2B5EF4-FFF2-40B4-BE49-F238E27FC236}">
                <a16:creationId xmlns:a16="http://schemas.microsoft.com/office/drawing/2014/main" id="{61BF13C2-9C26-4E17-81CB-DACE57F6DE40}"/>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772295" y="3404666"/>
            <a:ext cx="188182" cy="161298"/>
          </a:xfrm>
          <a:prstGeom prst="rect">
            <a:avLst/>
          </a:prstGeom>
        </p:spPr>
      </p:pic>
      <p:sp>
        <p:nvSpPr>
          <p:cNvPr id="14" name="TextBox 13">
            <a:extLst>
              <a:ext uri="{FF2B5EF4-FFF2-40B4-BE49-F238E27FC236}">
                <a16:creationId xmlns:a16="http://schemas.microsoft.com/office/drawing/2014/main" id="{0FDFADD0-FE3E-4D7C-8A3E-11261AB6A4AD}"/>
              </a:ext>
            </a:extLst>
          </p:cNvPr>
          <p:cNvSpPr txBox="1"/>
          <p:nvPr/>
        </p:nvSpPr>
        <p:spPr>
          <a:xfrm>
            <a:off x="10898042" y="3420351"/>
            <a:ext cx="823738" cy="129928"/>
          </a:xfrm>
          <a:prstGeom prst="rect">
            <a:avLst/>
          </a:prstGeom>
          <a:noFill/>
        </p:spPr>
        <p:txBody>
          <a:bodyPr wrap="none" lIns="0" tIns="0" rIns="0" bIns="0" rtlCol="0" anchor="b">
            <a:noAutofit/>
          </a:bodyPr>
          <a:lstStyle/>
          <a:p>
            <a:pPr algn="r"/>
            <a:r>
              <a:rPr lang="en-ZA" sz="800" dirty="0">
                <a:solidFill>
                  <a:schemeClr val="bg1">
                    <a:lumMod val="75000"/>
                  </a:schemeClr>
                </a:solidFill>
                <a:latin typeface="Arial" panose="020B0604020202020204" pitchFamily="34" charset="0"/>
                <a:cs typeface="Arial" panose="020B0604020202020204" pitchFamily="34" charset="0"/>
              </a:rPr>
              <a:t>15 Likes</a:t>
            </a:r>
          </a:p>
        </p:txBody>
      </p:sp>
      <p:pic>
        <p:nvPicPr>
          <p:cNvPr id="15" name="Graphic 14">
            <a:extLst>
              <a:ext uri="{FF2B5EF4-FFF2-40B4-BE49-F238E27FC236}">
                <a16:creationId xmlns:a16="http://schemas.microsoft.com/office/drawing/2014/main" id="{65353F99-2F84-4F30-8951-D2901CBE30F3}"/>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432233" y="2184001"/>
            <a:ext cx="257061" cy="216665"/>
          </a:xfrm>
          <a:prstGeom prst="rect">
            <a:avLst/>
          </a:prstGeom>
        </p:spPr>
      </p:pic>
      <p:grpSp>
        <p:nvGrpSpPr>
          <p:cNvPr id="54" name="Group 53">
            <a:extLst>
              <a:ext uri="{FF2B5EF4-FFF2-40B4-BE49-F238E27FC236}">
                <a16:creationId xmlns:a16="http://schemas.microsoft.com/office/drawing/2014/main" id="{A84DD420-9357-4A28-98BE-F7083AB6B513}"/>
              </a:ext>
            </a:extLst>
          </p:cNvPr>
          <p:cNvGrpSpPr/>
          <p:nvPr/>
        </p:nvGrpSpPr>
        <p:grpSpPr>
          <a:xfrm>
            <a:off x="9875649" y="4279760"/>
            <a:ext cx="2160000" cy="447657"/>
            <a:chOff x="432444" y="1210236"/>
            <a:chExt cx="2498016" cy="517711"/>
          </a:xfrm>
        </p:grpSpPr>
        <p:sp>
          <p:nvSpPr>
            <p:cNvPr id="56" name="Freeform: Shape 55">
              <a:extLst>
                <a:ext uri="{FF2B5EF4-FFF2-40B4-BE49-F238E27FC236}">
                  <a16:creationId xmlns:a16="http://schemas.microsoft.com/office/drawing/2014/main" id="{A0568529-6C18-493D-B6CE-2A965019E43E}"/>
                </a:ext>
              </a:extLst>
            </p:cNvPr>
            <p:cNvSpPr/>
            <p:nvPr/>
          </p:nvSpPr>
          <p:spPr>
            <a:xfrm>
              <a:off x="432444" y="1425322"/>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57" name="Rectangle: Rounded Corners 56">
              <a:extLst>
                <a:ext uri="{FF2B5EF4-FFF2-40B4-BE49-F238E27FC236}">
                  <a16:creationId xmlns:a16="http://schemas.microsoft.com/office/drawing/2014/main" id="{41A25EF1-B58C-4EF2-B259-E0953B458F31}"/>
                </a:ext>
              </a:extLst>
            </p:cNvPr>
            <p:cNvSpPr/>
            <p:nvPr/>
          </p:nvSpPr>
          <p:spPr>
            <a:xfrm>
              <a:off x="512250" y="1210236"/>
              <a:ext cx="2418210" cy="517711"/>
            </a:xfrm>
            <a:prstGeom prst="roundRect">
              <a:avLst>
                <a:gd name="adj" fmla="val 30466"/>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Hey are you online?</a:t>
              </a:r>
            </a:p>
          </p:txBody>
        </p:sp>
      </p:grpSp>
    </p:spTree>
    <p:extLst>
      <p:ext uri="{BB962C8B-B14F-4D97-AF65-F5344CB8AC3E}">
        <p14:creationId xmlns:p14="http://schemas.microsoft.com/office/powerpoint/2010/main" val="2533202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2ED7DA1F-0B73-48E5-90D4-7663133CDA96}"/>
              </a:ext>
            </a:extLst>
          </p:cNvPr>
          <p:cNvSpPr>
            <a:spLocks noGrp="1"/>
          </p:cNvSpPr>
          <p:nvPr>
            <p:ph idx="1"/>
          </p:nvPr>
        </p:nvSpPr>
        <p:spPr/>
        <p:txBody>
          <a:bodyPr/>
          <a:lstStyle/>
          <a:p>
            <a:r>
              <a:rPr lang="en-ZA"/>
              <a:t>Collaboratively administrate empowered markets via plug-and-play networks. </a:t>
            </a:r>
          </a:p>
          <a:p>
            <a:r>
              <a:rPr lang="en-ZA"/>
              <a:t>Dynamically procrastinate B2C users after installed base benefits. </a:t>
            </a:r>
          </a:p>
          <a:p>
            <a:r>
              <a:rPr lang="en-ZA"/>
              <a:t>Dramatically visualize customer directed convergence without revolutionary ROI.</a:t>
            </a:r>
          </a:p>
          <a:p>
            <a:r>
              <a:rPr lang="en-ZA"/>
              <a:t>Override the digital divide with additional clickthroughs from DevOps. </a:t>
            </a:r>
          </a:p>
          <a:p>
            <a:r>
              <a:rPr lang="en-ZA"/>
              <a:t>Nanotechnology immersion along the information highway will close the loop on focusing solely on the bottom line.</a:t>
            </a:r>
            <a:endParaRPr lang="en-ZA" dirty="0"/>
          </a:p>
        </p:txBody>
      </p:sp>
      <p:sp>
        <p:nvSpPr>
          <p:cNvPr id="2" name="Title 1">
            <a:extLst>
              <a:ext uri="{FF2B5EF4-FFF2-40B4-BE49-F238E27FC236}">
                <a16:creationId xmlns:a16="http://schemas.microsoft.com/office/drawing/2014/main" id="{475080C4-48DC-4156-BB7C-633E4BF0F7FD}"/>
              </a:ext>
            </a:extLst>
          </p:cNvPr>
          <p:cNvSpPr>
            <a:spLocks noGrp="1"/>
          </p:cNvSpPr>
          <p:nvPr>
            <p:ph type="title"/>
          </p:nvPr>
        </p:nvSpPr>
        <p:spPr/>
        <p:txBody>
          <a:bodyPr/>
          <a:lstStyle/>
          <a:p>
            <a:r>
              <a:rPr lang="en-ZA"/>
              <a:t>Landscape Mode</a:t>
            </a:r>
            <a:endParaRPr lang="en-ZA" dirty="0"/>
          </a:p>
        </p:txBody>
      </p:sp>
      <p:sp>
        <p:nvSpPr>
          <p:cNvPr id="3" name="Date Placeholder 2">
            <a:extLst>
              <a:ext uri="{FF2B5EF4-FFF2-40B4-BE49-F238E27FC236}">
                <a16:creationId xmlns:a16="http://schemas.microsoft.com/office/drawing/2014/main" id="{E684DA2A-F418-4934-AEA1-E37DF55BB35F}"/>
              </a:ext>
            </a:extLst>
          </p:cNvPr>
          <p:cNvSpPr>
            <a:spLocks noGrp="1"/>
          </p:cNvSpPr>
          <p:nvPr>
            <p:ph type="dt" sz="half" idx="10"/>
          </p:nvPr>
        </p:nvSpPr>
        <p:spPr/>
        <p:txBody>
          <a:bodyPr/>
          <a:lstStyle/>
          <a:p>
            <a:fld id="{F8AA8862-67E5-44FF-AFA7-35CB370C12D9}" type="datetime2">
              <a:rPr lang="en-US" smtClean="0"/>
              <a:pPr/>
              <a:t>Friday, August 7, 2020</a:t>
            </a:fld>
            <a:endParaRPr lang="en-ZA"/>
          </a:p>
        </p:txBody>
      </p:sp>
      <p:sp>
        <p:nvSpPr>
          <p:cNvPr id="4" name="Footer Placeholder 3">
            <a:extLst>
              <a:ext uri="{FF2B5EF4-FFF2-40B4-BE49-F238E27FC236}">
                <a16:creationId xmlns:a16="http://schemas.microsoft.com/office/drawing/2014/main" id="{663F5100-99E7-414B-9C1F-2178485B47DB}"/>
              </a:ext>
            </a:extLst>
          </p:cNvPr>
          <p:cNvSpPr>
            <a:spLocks noGrp="1"/>
          </p:cNvSpPr>
          <p:nvPr>
            <p:ph type="ftr" sz="quarter" idx="11"/>
          </p:nvPr>
        </p:nvSpPr>
        <p:spPr/>
        <p:txBody>
          <a:bodyPr/>
          <a:lstStyle/>
          <a:p>
            <a:r>
              <a:rPr lang="en-ZA"/>
              <a:t>© Copyright 2018 - Your Company Name</a:t>
            </a:r>
          </a:p>
        </p:txBody>
      </p:sp>
      <p:sp>
        <p:nvSpPr>
          <p:cNvPr id="5" name="Slide Number Placeholder 4">
            <a:extLst>
              <a:ext uri="{FF2B5EF4-FFF2-40B4-BE49-F238E27FC236}">
                <a16:creationId xmlns:a16="http://schemas.microsoft.com/office/drawing/2014/main" id="{E6FA8D97-5AB1-4C2C-9863-67B9B95A243E}"/>
              </a:ext>
            </a:extLst>
          </p:cNvPr>
          <p:cNvSpPr>
            <a:spLocks noGrp="1"/>
          </p:cNvSpPr>
          <p:nvPr>
            <p:ph type="sldNum" sz="quarter" idx="12"/>
          </p:nvPr>
        </p:nvSpPr>
        <p:spPr/>
        <p:txBody>
          <a:bodyPr/>
          <a:lstStyle/>
          <a:p>
            <a:fld id="{119C1C8F-6A95-45BD-92A4-38A328F64724}" type="slidenum">
              <a:rPr lang="en-ZA" smtClean="0"/>
              <a:pPr/>
              <a:t>23</a:t>
            </a:fld>
            <a:endParaRPr lang="en-ZA"/>
          </a:p>
        </p:txBody>
      </p:sp>
      <p:grpSp>
        <p:nvGrpSpPr>
          <p:cNvPr id="22" name="Group 21">
            <a:extLst>
              <a:ext uri="{FF2B5EF4-FFF2-40B4-BE49-F238E27FC236}">
                <a16:creationId xmlns:a16="http://schemas.microsoft.com/office/drawing/2014/main" id="{9340AE54-CE0F-45FA-83AD-D5289AECA80E}"/>
              </a:ext>
            </a:extLst>
          </p:cNvPr>
          <p:cNvGrpSpPr/>
          <p:nvPr/>
        </p:nvGrpSpPr>
        <p:grpSpPr>
          <a:xfrm>
            <a:off x="543826" y="2861321"/>
            <a:ext cx="2066779" cy="428978"/>
            <a:chOff x="6830470" y="1774681"/>
            <a:chExt cx="2160000" cy="976921"/>
          </a:xfrm>
          <a:solidFill>
            <a:schemeClr val="bg2"/>
          </a:solidFill>
        </p:grpSpPr>
        <p:sp>
          <p:nvSpPr>
            <p:cNvPr id="23" name="Rectangle 22">
              <a:extLst>
                <a:ext uri="{FF2B5EF4-FFF2-40B4-BE49-F238E27FC236}">
                  <a16:creationId xmlns:a16="http://schemas.microsoft.com/office/drawing/2014/main" id="{456ABBDA-71F6-442C-8AF1-C6D518A97CDF}"/>
                </a:ext>
              </a:extLst>
            </p:cNvPr>
            <p:cNvSpPr/>
            <p:nvPr/>
          </p:nvSpPr>
          <p:spPr>
            <a:xfrm>
              <a:off x="6830470" y="177468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4BDBD1BF-BCF3-4AF0-B1E8-390F3CD9C970}"/>
                </a:ext>
              </a:extLst>
            </p:cNvPr>
            <p:cNvSpPr/>
            <p:nvPr/>
          </p:nvSpPr>
          <p:spPr>
            <a:xfrm>
              <a:off x="6830470" y="2317962"/>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24">
              <a:extLst>
                <a:ext uri="{FF2B5EF4-FFF2-40B4-BE49-F238E27FC236}">
                  <a16:creationId xmlns:a16="http://schemas.microsoft.com/office/drawing/2014/main" id="{629054E7-0299-4A15-92D0-EA29516A37FD}"/>
                </a:ext>
              </a:extLst>
            </p:cNvPr>
            <p:cNvSpPr/>
            <p:nvPr/>
          </p:nvSpPr>
          <p:spPr>
            <a:xfrm>
              <a:off x="6830470" y="2589602"/>
              <a:ext cx="1150326"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Rectangle 25">
              <a:extLst>
                <a:ext uri="{FF2B5EF4-FFF2-40B4-BE49-F238E27FC236}">
                  <a16:creationId xmlns:a16="http://schemas.microsoft.com/office/drawing/2014/main" id="{DFF46D34-E495-4D20-B434-E1BB057FAD6C}"/>
                </a:ext>
              </a:extLst>
            </p:cNvPr>
            <p:cNvSpPr/>
            <p:nvPr/>
          </p:nvSpPr>
          <p:spPr>
            <a:xfrm>
              <a:off x="6830470" y="2046321"/>
              <a:ext cx="2160000" cy="1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7" name="TextBox 26">
            <a:extLst>
              <a:ext uri="{FF2B5EF4-FFF2-40B4-BE49-F238E27FC236}">
                <a16:creationId xmlns:a16="http://schemas.microsoft.com/office/drawing/2014/main" id="{E737D765-595B-4181-AC9E-DB87620A3A1B}"/>
              </a:ext>
            </a:extLst>
          </p:cNvPr>
          <p:cNvSpPr txBox="1"/>
          <p:nvPr/>
        </p:nvSpPr>
        <p:spPr>
          <a:xfrm>
            <a:off x="530273" y="2629266"/>
            <a:ext cx="823738" cy="129928"/>
          </a:xfrm>
          <a:prstGeom prst="rect">
            <a:avLst/>
          </a:prstGeom>
          <a:noFill/>
        </p:spPr>
        <p:txBody>
          <a:bodyPr wrap="none" lIns="0" tIns="0" rIns="0" bIns="0" rtlCol="0" anchor="b">
            <a:noAutofit/>
          </a:bodyPr>
          <a:lstStyle/>
          <a:p>
            <a:r>
              <a:rPr lang="en-ZA" sz="800" dirty="0">
                <a:solidFill>
                  <a:schemeClr val="tx1">
                    <a:lumMod val="75000"/>
                    <a:lumOff val="25000"/>
                  </a:schemeClr>
                </a:solidFill>
                <a:latin typeface="Arial" panose="020B0604020202020204" pitchFamily="34" charset="0"/>
                <a:cs typeface="Arial" panose="020B0604020202020204" pitchFamily="34" charset="0"/>
              </a:rPr>
              <a:t>James Smith</a:t>
            </a:r>
          </a:p>
        </p:txBody>
      </p:sp>
      <p:pic>
        <p:nvPicPr>
          <p:cNvPr id="28" name="Graphic 27">
            <a:extLst>
              <a:ext uri="{FF2B5EF4-FFF2-40B4-BE49-F238E27FC236}">
                <a16:creationId xmlns:a16="http://schemas.microsoft.com/office/drawing/2014/main" id="{22EE8525-0927-4B7E-89AD-09A357B0DB2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406406" y="3404666"/>
            <a:ext cx="188182" cy="161298"/>
          </a:xfrm>
          <a:prstGeom prst="rect">
            <a:avLst/>
          </a:prstGeom>
        </p:spPr>
      </p:pic>
      <p:sp>
        <p:nvSpPr>
          <p:cNvPr id="29" name="TextBox 28">
            <a:extLst>
              <a:ext uri="{FF2B5EF4-FFF2-40B4-BE49-F238E27FC236}">
                <a16:creationId xmlns:a16="http://schemas.microsoft.com/office/drawing/2014/main" id="{4AEB72FB-F940-4CBF-B607-71F2D0E8FB31}"/>
              </a:ext>
            </a:extLst>
          </p:cNvPr>
          <p:cNvSpPr txBox="1"/>
          <p:nvPr/>
        </p:nvSpPr>
        <p:spPr>
          <a:xfrm>
            <a:off x="1532153" y="3420351"/>
            <a:ext cx="823738" cy="129928"/>
          </a:xfrm>
          <a:prstGeom prst="rect">
            <a:avLst/>
          </a:prstGeom>
          <a:noFill/>
        </p:spPr>
        <p:txBody>
          <a:bodyPr wrap="none" lIns="0" tIns="0" rIns="0" bIns="0" rtlCol="0" anchor="b">
            <a:noAutofit/>
          </a:bodyPr>
          <a:lstStyle/>
          <a:p>
            <a:pPr algn="r"/>
            <a:r>
              <a:rPr lang="en-ZA" sz="800" dirty="0">
                <a:solidFill>
                  <a:schemeClr val="bg1">
                    <a:lumMod val="75000"/>
                  </a:schemeClr>
                </a:solidFill>
                <a:latin typeface="Arial" panose="020B0604020202020204" pitchFamily="34" charset="0"/>
                <a:cs typeface="Arial" panose="020B0604020202020204" pitchFamily="34" charset="0"/>
              </a:rPr>
              <a:t>15 Likes</a:t>
            </a:r>
          </a:p>
        </p:txBody>
      </p:sp>
      <p:grpSp>
        <p:nvGrpSpPr>
          <p:cNvPr id="31" name="Group 30">
            <a:extLst>
              <a:ext uri="{FF2B5EF4-FFF2-40B4-BE49-F238E27FC236}">
                <a16:creationId xmlns:a16="http://schemas.microsoft.com/office/drawing/2014/main" id="{1F5A148D-E676-46A5-BE9C-77DB4B121894}"/>
              </a:ext>
            </a:extLst>
          </p:cNvPr>
          <p:cNvGrpSpPr/>
          <p:nvPr/>
        </p:nvGrpSpPr>
        <p:grpSpPr>
          <a:xfrm>
            <a:off x="3252685" y="2861321"/>
            <a:ext cx="1320596" cy="1327079"/>
            <a:chOff x="6312407" y="2861321"/>
            <a:chExt cx="1320596" cy="1327079"/>
          </a:xfrm>
        </p:grpSpPr>
        <p:sp>
          <p:nvSpPr>
            <p:cNvPr id="32" name="Rectangle 31">
              <a:extLst>
                <a:ext uri="{FF2B5EF4-FFF2-40B4-BE49-F238E27FC236}">
                  <a16:creationId xmlns:a16="http://schemas.microsoft.com/office/drawing/2014/main" id="{5875F49D-0C5E-4B5A-A592-46EC0F946BA5}"/>
                </a:ext>
              </a:extLst>
            </p:cNvPr>
            <p:cNvSpPr/>
            <p:nvPr/>
          </p:nvSpPr>
          <p:spPr>
            <a:xfrm>
              <a:off x="6312407" y="2861321"/>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Freeform: Shape 32">
              <a:extLst>
                <a:ext uri="{FF2B5EF4-FFF2-40B4-BE49-F238E27FC236}">
                  <a16:creationId xmlns:a16="http://schemas.microsoft.com/office/drawing/2014/main" id="{D07476D2-4D4E-4A95-B8C5-52A70503A80B}"/>
                </a:ext>
              </a:extLst>
            </p:cNvPr>
            <p:cNvSpPr/>
            <p:nvPr/>
          </p:nvSpPr>
          <p:spPr>
            <a:xfrm>
              <a:off x="6312407" y="3055131"/>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a16="http://schemas.microsoft.com/office/drawing/2014/main" id="{68ACF760-7BB0-4277-81AD-A832637EBE22}"/>
                </a:ext>
              </a:extLst>
            </p:cNvPr>
            <p:cNvSpPr/>
            <p:nvPr/>
          </p:nvSpPr>
          <p:spPr>
            <a:xfrm>
              <a:off x="6556858" y="2957693"/>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Rectangle 34">
              <a:extLst>
                <a:ext uri="{FF2B5EF4-FFF2-40B4-BE49-F238E27FC236}">
                  <a16:creationId xmlns:a16="http://schemas.microsoft.com/office/drawing/2014/main" id="{021347F6-A101-4D4E-A59C-11397BEC71A1}"/>
                </a:ext>
              </a:extLst>
            </p:cNvPr>
            <p:cNvSpPr/>
            <p:nvPr/>
          </p:nvSpPr>
          <p:spPr>
            <a:xfrm>
              <a:off x="6774615" y="2861321"/>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Freeform: Shape 35">
              <a:extLst>
                <a:ext uri="{FF2B5EF4-FFF2-40B4-BE49-F238E27FC236}">
                  <a16:creationId xmlns:a16="http://schemas.microsoft.com/office/drawing/2014/main" id="{36D0B337-5066-4BEA-A0B5-0ABC8783254F}"/>
                </a:ext>
              </a:extLst>
            </p:cNvPr>
            <p:cNvSpPr/>
            <p:nvPr/>
          </p:nvSpPr>
          <p:spPr>
            <a:xfrm>
              <a:off x="6774615" y="3055131"/>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Oval 36">
              <a:extLst>
                <a:ext uri="{FF2B5EF4-FFF2-40B4-BE49-F238E27FC236}">
                  <a16:creationId xmlns:a16="http://schemas.microsoft.com/office/drawing/2014/main" id="{A1E3F1F4-DC59-49E2-B4A0-A82AEC4DE105}"/>
                </a:ext>
              </a:extLst>
            </p:cNvPr>
            <p:cNvSpPr/>
            <p:nvPr/>
          </p:nvSpPr>
          <p:spPr>
            <a:xfrm>
              <a:off x="7019066" y="2957693"/>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8" name="Rectangle 37">
              <a:extLst>
                <a:ext uri="{FF2B5EF4-FFF2-40B4-BE49-F238E27FC236}">
                  <a16:creationId xmlns:a16="http://schemas.microsoft.com/office/drawing/2014/main" id="{CCC7C041-22F6-4A8B-B836-6B57C83C6699}"/>
                </a:ext>
              </a:extLst>
            </p:cNvPr>
            <p:cNvSpPr/>
            <p:nvPr/>
          </p:nvSpPr>
          <p:spPr>
            <a:xfrm>
              <a:off x="7236824" y="2861321"/>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9" name="Freeform: Shape 38">
              <a:extLst>
                <a:ext uri="{FF2B5EF4-FFF2-40B4-BE49-F238E27FC236}">
                  <a16:creationId xmlns:a16="http://schemas.microsoft.com/office/drawing/2014/main" id="{0BDAA43F-7E3B-45B6-A3AB-11215AC42D74}"/>
                </a:ext>
              </a:extLst>
            </p:cNvPr>
            <p:cNvSpPr/>
            <p:nvPr/>
          </p:nvSpPr>
          <p:spPr>
            <a:xfrm>
              <a:off x="7236824" y="3055131"/>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0" name="Oval 39">
              <a:extLst>
                <a:ext uri="{FF2B5EF4-FFF2-40B4-BE49-F238E27FC236}">
                  <a16:creationId xmlns:a16="http://schemas.microsoft.com/office/drawing/2014/main" id="{F224B2D3-C183-408D-AA7E-60A4AFB45E9D}"/>
                </a:ext>
              </a:extLst>
            </p:cNvPr>
            <p:cNvSpPr/>
            <p:nvPr/>
          </p:nvSpPr>
          <p:spPr>
            <a:xfrm>
              <a:off x="7481275" y="2957693"/>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Rectangle 40">
              <a:extLst>
                <a:ext uri="{FF2B5EF4-FFF2-40B4-BE49-F238E27FC236}">
                  <a16:creationId xmlns:a16="http://schemas.microsoft.com/office/drawing/2014/main" id="{D2124EB8-FC12-469D-BCA2-BC5E354077B6}"/>
                </a:ext>
              </a:extLst>
            </p:cNvPr>
            <p:cNvSpPr/>
            <p:nvPr/>
          </p:nvSpPr>
          <p:spPr>
            <a:xfrm>
              <a:off x="6312407" y="3326771"/>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2" name="Freeform: Shape 41">
              <a:extLst>
                <a:ext uri="{FF2B5EF4-FFF2-40B4-BE49-F238E27FC236}">
                  <a16:creationId xmlns:a16="http://schemas.microsoft.com/office/drawing/2014/main" id="{75E8F9F6-CA0A-4016-B011-228B71FBB6FE}"/>
                </a:ext>
              </a:extLst>
            </p:cNvPr>
            <p:cNvSpPr/>
            <p:nvPr/>
          </p:nvSpPr>
          <p:spPr>
            <a:xfrm>
              <a:off x="6312407" y="3520581"/>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3" name="Oval 42">
              <a:extLst>
                <a:ext uri="{FF2B5EF4-FFF2-40B4-BE49-F238E27FC236}">
                  <a16:creationId xmlns:a16="http://schemas.microsoft.com/office/drawing/2014/main" id="{28B18EB5-0D1A-4286-B594-B01624B9A6EF}"/>
                </a:ext>
              </a:extLst>
            </p:cNvPr>
            <p:cNvSpPr/>
            <p:nvPr/>
          </p:nvSpPr>
          <p:spPr>
            <a:xfrm>
              <a:off x="6556858" y="3423143"/>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4" name="Rectangle 43">
              <a:extLst>
                <a:ext uri="{FF2B5EF4-FFF2-40B4-BE49-F238E27FC236}">
                  <a16:creationId xmlns:a16="http://schemas.microsoft.com/office/drawing/2014/main" id="{94FB5FF0-DC93-4DC3-ADB6-EC12337885BB}"/>
                </a:ext>
              </a:extLst>
            </p:cNvPr>
            <p:cNvSpPr/>
            <p:nvPr/>
          </p:nvSpPr>
          <p:spPr>
            <a:xfrm>
              <a:off x="6774615" y="3326771"/>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5" name="Freeform: Shape 44">
              <a:extLst>
                <a:ext uri="{FF2B5EF4-FFF2-40B4-BE49-F238E27FC236}">
                  <a16:creationId xmlns:a16="http://schemas.microsoft.com/office/drawing/2014/main" id="{0EF5785F-5B14-4455-A27A-7993B189EF41}"/>
                </a:ext>
              </a:extLst>
            </p:cNvPr>
            <p:cNvSpPr/>
            <p:nvPr/>
          </p:nvSpPr>
          <p:spPr>
            <a:xfrm>
              <a:off x="6774615" y="3520581"/>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Oval 45">
              <a:extLst>
                <a:ext uri="{FF2B5EF4-FFF2-40B4-BE49-F238E27FC236}">
                  <a16:creationId xmlns:a16="http://schemas.microsoft.com/office/drawing/2014/main" id="{8A6EF8C4-773B-48ED-B695-5AAABAAB29EB}"/>
                </a:ext>
              </a:extLst>
            </p:cNvPr>
            <p:cNvSpPr/>
            <p:nvPr/>
          </p:nvSpPr>
          <p:spPr>
            <a:xfrm>
              <a:off x="7019066" y="3423143"/>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Rectangle 46">
              <a:extLst>
                <a:ext uri="{FF2B5EF4-FFF2-40B4-BE49-F238E27FC236}">
                  <a16:creationId xmlns:a16="http://schemas.microsoft.com/office/drawing/2014/main" id="{F92645AB-0C08-4612-81F5-EA1FDAA9D186}"/>
                </a:ext>
              </a:extLst>
            </p:cNvPr>
            <p:cNvSpPr/>
            <p:nvPr/>
          </p:nvSpPr>
          <p:spPr>
            <a:xfrm>
              <a:off x="7236824" y="3326771"/>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Freeform: Shape 47">
              <a:extLst>
                <a:ext uri="{FF2B5EF4-FFF2-40B4-BE49-F238E27FC236}">
                  <a16:creationId xmlns:a16="http://schemas.microsoft.com/office/drawing/2014/main" id="{2E9FD8B1-68E7-4FBB-9E20-35884FF8330F}"/>
                </a:ext>
              </a:extLst>
            </p:cNvPr>
            <p:cNvSpPr/>
            <p:nvPr/>
          </p:nvSpPr>
          <p:spPr>
            <a:xfrm>
              <a:off x="7236824" y="3520581"/>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Oval 48">
              <a:extLst>
                <a:ext uri="{FF2B5EF4-FFF2-40B4-BE49-F238E27FC236}">
                  <a16:creationId xmlns:a16="http://schemas.microsoft.com/office/drawing/2014/main" id="{7C68A9AF-58DF-4DE6-BC73-EDED6AAC20F3}"/>
                </a:ext>
              </a:extLst>
            </p:cNvPr>
            <p:cNvSpPr/>
            <p:nvPr/>
          </p:nvSpPr>
          <p:spPr>
            <a:xfrm>
              <a:off x="7481275" y="3423143"/>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0" name="Rectangle 49">
              <a:extLst>
                <a:ext uri="{FF2B5EF4-FFF2-40B4-BE49-F238E27FC236}">
                  <a16:creationId xmlns:a16="http://schemas.microsoft.com/office/drawing/2014/main" id="{9EA7AF84-4EC7-4B75-8494-06CBF856D7D2}"/>
                </a:ext>
              </a:extLst>
            </p:cNvPr>
            <p:cNvSpPr/>
            <p:nvPr/>
          </p:nvSpPr>
          <p:spPr>
            <a:xfrm>
              <a:off x="6312407" y="3792222"/>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Freeform: Shape 50">
              <a:extLst>
                <a:ext uri="{FF2B5EF4-FFF2-40B4-BE49-F238E27FC236}">
                  <a16:creationId xmlns:a16="http://schemas.microsoft.com/office/drawing/2014/main" id="{4CE1DEC3-3099-42F9-9966-621E57EE2D65}"/>
                </a:ext>
              </a:extLst>
            </p:cNvPr>
            <p:cNvSpPr/>
            <p:nvPr/>
          </p:nvSpPr>
          <p:spPr>
            <a:xfrm>
              <a:off x="6312407" y="3986032"/>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Oval 51">
              <a:extLst>
                <a:ext uri="{FF2B5EF4-FFF2-40B4-BE49-F238E27FC236}">
                  <a16:creationId xmlns:a16="http://schemas.microsoft.com/office/drawing/2014/main" id="{9A2D3B86-A708-4353-9F21-EEA508866963}"/>
                </a:ext>
              </a:extLst>
            </p:cNvPr>
            <p:cNvSpPr/>
            <p:nvPr/>
          </p:nvSpPr>
          <p:spPr>
            <a:xfrm>
              <a:off x="6556858" y="3888594"/>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ectangle 52">
              <a:extLst>
                <a:ext uri="{FF2B5EF4-FFF2-40B4-BE49-F238E27FC236}">
                  <a16:creationId xmlns:a16="http://schemas.microsoft.com/office/drawing/2014/main" id="{ADBAB2AC-632E-4B38-A899-DB75B5527105}"/>
                </a:ext>
              </a:extLst>
            </p:cNvPr>
            <p:cNvSpPr/>
            <p:nvPr/>
          </p:nvSpPr>
          <p:spPr>
            <a:xfrm>
              <a:off x="6774615" y="3792222"/>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Freeform: Shape 54">
              <a:extLst>
                <a:ext uri="{FF2B5EF4-FFF2-40B4-BE49-F238E27FC236}">
                  <a16:creationId xmlns:a16="http://schemas.microsoft.com/office/drawing/2014/main" id="{99DC1C3F-6631-4A28-BD0A-1EE611CCFDB5}"/>
                </a:ext>
              </a:extLst>
            </p:cNvPr>
            <p:cNvSpPr/>
            <p:nvPr/>
          </p:nvSpPr>
          <p:spPr>
            <a:xfrm>
              <a:off x="6774615" y="3986032"/>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Oval 57">
              <a:extLst>
                <a:ext uri="{FF2B5EF4-FFF2-40B4-BE49-F238E27FC236}">
                  <a16:creationId xmlns:a16="http://schemas.microsoft.com/office/drawing/2014/main" id="{2F637AB5-8B6D-46AF-B2D3-CCE2BAAF456A}"/>
                </a:ext>
              </a:extLst>
            </p:cNvPr>
            <p:cNvSpPr/>
            <p:nvPr/>
          </p:nvSpPr>
          <p:spPr>
            <a:xfrm>
              <a:off x="7019066" y="3888594"/>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Rectangle 58">
              <a:extLst>
                <a:ext uri="{FF2B5EF4-FFF2-40B4-BE49-F238E27FC236}">
                  <a16:creationId xmlns:a16="http://schemas.microsoft.com/office/drawing/2014/main" id="{18B29BDB-22C4-4739-9165-EEC10EB56CC7}"/>
                </a:ext>
              </a:extLst>
            </p:cNvPr>
            <p:cNvSpPr/>
            <p:nvPr/>
          </p:nvSpPr>
          <p:spPr>
            <a:xfrm>
              <a:off x="7236824" y="3792222"/>
              <a:ext cx="396179" cy="39617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1" name="Freeform: Shape 60">
              <a:extLst>
                <a:ext uri="{FF2B5EF4-FFF2-40B4-BE49-F238E27FC236}">
                  <a16:creationId xmlns:a16="http://schemas.microsoft.com/office/drawing/2014/main" id="{E7149177-287F-408C-868E-078C4549D139}"/>
                </a:ext>
              </a:extLst>
            </p:cNvPr>
            <p:cNvSpPr/>
            <p:nvPr/>
          </p:nvSpPr>
          <p:spPr>
            <a:xfrm>
              <a:off x="7236824" y="3986032"/>
              <a:ext cx="396179" cy="202368"/>
            </a:xfrm>
            <a:custGeom>
              <a:avLst/>
              <a:gdLst>
                <a:gd name="connsiteX0" fmla="*/ 895350 w 2387600"/>
                <a:gd name="connsiteY0" fmla="*/ 0 h 1219586"/>
                <a:gd name="connsiteX1" fmla="*/ 1391505 w 2387600"/>
                <a:gd name="connsiteY1" fmla="*/ 496155 h 1219586"/>
                <a:gd name="connsiteX2" fmla="*/ 1682750 w 2387600"/>
                <a:gd name="connsiteY2" fmla="*/ 204909 h 1219586"/>
                <a:gd name="connsiteX3" fmla="*/ 2387600 w 2387600"/>
                <a:gd name="connsiteY3" fmla="*/ 909760 h 1219586"/>
                <a:gd name="connsiteX4" fmla="*/ 2387600 w 2387600"/>
                <a:gd name="connsiteY4" fmla="*/ 1219586 h 1219586"/>
                <a:gd name="connsiteX5" fmla="*/ 0 w 2387600"/>
                <a:gd name="connsiteY5" fmla="*/ 1219586 h 1219586"/>
                <a:gd name="connsiteX6" fmla="*/ 0 w 2387600"/>
                <a:gd name="connsiteY6" fmla="*/ 895349 h 12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600" h="1219586">
                  <a:moveTo>
                    <a:pt x="895350" y="0"/>
                  </a:moveTo>
                  <a:lnTo>
                    <a:pt x="1391505" y="496155"/>
                  </a:lnTo>
                  <a:lnTo>
                    <a:pt x="1682750" y="204909"/>
                  </a:lnTo>
                  <a:lnTo>
                    <a:pt x="2387600" y="909760"/>
                  </a:lnTo>
                  <a:lnTo>
                    <a:pt x="2387600" y="1219586"/>
                  </a:lnTo>
                  <a:lnTo>
                    <a:pt x="0" y="1219586"/>
                  </a:lnTo>
                  <a:lnTo>
                    <a:pt x="0" y="8953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2" name="Oval 61">
              <a:extLst>
                <a:ext uri="{FF2B5EF4-FFF2-40B4-BE49-F238E27FC236}">
                  <a16:creationId xmlns:a16="http://schemas.microsoft.com/office/drawing/2014/main" id="{84FDEACD-0AB0-443C-963E-0F8C57D597A6}"/>
                </a:ext>
              </a:extLst>
            </p:cNvPr>
            <p:cNvSpPr/>
            <p:nvPr/>
          </p:nvSpPr>
          <p:spPr>
            <a:xfrm>
              <a:off x="7481275" y="3888594"/>
              <a:ext cx="90615" cy="9061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63" name="Group 62">
            <a:extLst>
              <a:ext uri="{FF2B5EF4-FFF2-40B4-BE49-F238E27FC236}">
                <a16:creationId xmlns:a16="http://schemas.microsoft.com/office/drawing/2014/main" id="{5E4E9962-5E07-4E78-9F00-08104E726F31}"/>
              </a:ext>
            </a:extLst>
          </p:cNvPr>
          <p:cNvGrpSpPr/>
          <p:nvPr/>
        </p:nvGrpSpPr>
        <p:grpSpPr>
          <a:xfrm>
            <a:off x="509760" y="4279760"/>
            <a:ext cx="2160000" cy="447657"/>
            <a:chOff x="432444" y="1210236"/>
            <a:chExt cx="2498016" cy="517711"/>
          </a:xfrm>
        </p:grpSpPr>
        <p:sp>
          <p:nvSpPr>
            <p:cNvPr id="64" name="Freeform: Shape 63">
              <a:extLst>
                <a:ext uri="{FF2B5EF4-FFF2-40B4-BE49-F238E27FC236}">
                  <a16:creationId xmlns:a16="http://schemas.microsoft.com/office/drawing/2014/main" id="{29E3D749-1B81-4E50-B59A-CEA87C6AFC0F}"/>
                </a:ext>
              </a:extLst>
            </p:cNvPr>
            <p:cNvSpPr/>
            <p:nvPr/>
          </p:nvSpPr>
          <p:spPr>
            <a:xfrm>
              <a:off x="432444" y="1425322"/>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65" name="Rectangle: Rounded Corners 64">
              <a:extLst>
                <a:ext uri="{FF2B5EF4-FFF2-40B4-BE49-F238E27FC236}">
                  <a16:creationId xmlns:a16="http://schemas.microsoft.com/office/drawing/2014/main" id="{50C119FF-4289-4858-9E3C-D2C733BAF1A4}"/>
                </a:ext>
              </a:extLst>
            </p:cNvPr>
            <p:cNvSpPr/>
            <p:nvPr/>
          </p:nvSpPr>
          <p:spPr>
            <a:xfrm>
              <a:off x="512250" y="1210236"/>
              <a:ext cx="2418210" cy="517711"/>
            </a:xfrm>
            <a:prstGeom prst="roundRect">
              <a:avLst>
                <a:gd name="adj" fmla="val 30466"/>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Hey are you online?</a:t>
              </a:r>
            </a:p>
          </p:txBody>
        </p:sp>
      </p:grpSp>
      <p:cxnSp>
        <p:nvCxnSpPr>
          <p:cNvPr id="66" name="Straight Connector 65">
            <a:extLst>
              <a:ext uri="{FF2B5EF4-FFF2-40B4-BE49-F238E27FC236}">
                <a16:creationId xmlns:a16="http://schemas.microsoft.com/office/drawing/2014/main" id="{CB95A006-E79A-4AAB-95C0-A61A7A5AA22F}"/>
              </a:ext>
            </a:extLst>
          </p:cNvPr>
          <p:cNvCxnSpPr/>
          <p:nvPr/>
        </p:nvCxnSpPr>
        <p:spPr>
          <a:xfrm>
            <a:off x="2973817" y="2629266"/>
            <a:ext cx="0" cy="242631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348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EAF5-AB9A-402A-AA34-76415C493E74}"/>
              </a:ext>
            </a:extLst>
          </p:cNvPr>
          <p:cNvSpPr>
            <a:spLocks noGrp="1"/>
          </p:cNvSpPr>
          <p:nvPr>
            <p:ph type="ctrTitle"/>
          </p:nvPr>
        </p:nvSpPr>
        <p:spPr/>
        <p:txBody>
          <a:bodyPr/>
          <a:lstStyle/>
          <a:p>
            <a:r>
              <a:rPr lang="en-ZA" dirty="0"/>
              <a:t>Wireframe Kit</a:t>
            </a:r>
          </a:p>
        </p:txBody>
      </p:sp>
      <p:sp>
        <p:nvSpPr>
          <p:cNvPr id="3" name="Subtitle 2">
            <a:extLst>
              <a:ext uri="{FF2B5EF4-FFF2-40B4-BE49-F238E27FC236}">
                <a16:creationId xmlns:a16="http://schemas.microsoft.com/office/drawing/2014/main" id="{90977D3B-A7F1-445A-9282-19A289E93DC4}"/>
              </a:ext>
            </a:extLst>
          </p:cNvPr>
          <p:cNvSpPr>
            <a:spLocks noGrp="1"/>
          </p:cNvSpPr>
          <p:nvPr>
            <p:ph type="subTitle" idx="1"/>
          </p:nvPr>
        </p:nvSpPr>
        <p:spPr/>
        <p:txBody>
          <a:bodyPr/>
          <a:lstStyle/>
          <a:p>
            <a:r>
              <a:rPr lang="en-ZA" dirty="0"/>
              <a:t>Assets and Resources</a:t>
            </a:r>
          </a:p>
        </p:txBody>
      </p:sp>
      <p:sp>
        <p:nvSpPr>
          <p:cNvPr id="4" name="Date Placeholder 3">
            <a:extLst>
              <a:ext uri="{FF2B5EF4-FFF2-40B4-BE49-F238E27FC236}">
                <a16:creationId xmlns:a16="http://schemas.microsoft.com/office/drawing/2014/main" id="{9001BE19-9854-4364-A318-C415E989BC78}"/>
              </a:ext>
            </a:extLst>
          </p:cNvPr>
          <p:cNvSpPr>
            <a:spLocks noGrp="1"/>
          </p:cNvSpPr>
          <p:nvPr>
            <p:ph type="dt" sz="half" idx="10"/>
          </p:nvPr>
        </p:nvSpPr>
        <p:spPr/>
        <p:txBody>
          <a:bodyPr/>
          <a:lstStyle/>
          <a:p>
            <a:fld id="{EE666A8A-44D8-42FC-B5E4-1CF474803A43}" type="datetime2">
              <a:rPr lang="en-US" smtClean="0"/>
              <a:t>Friday, August 7, 2020</a:t>
            </a:fld>
            <a:endParaRPr lang="en-ZA"/>
          </a:p>
        </p:txBody>
      </p:sp>
      <p:sp>
        <p:nvSpPr>
          <p:cNvPr id="5" name="Footer Placeholder 4">
            <a:extLst>
              <a:ext uri="{FF2B5EF4-FFF2-40B4-BE49-F238E27FC236}">
                <a16:creationId xmlns:a16="http://schemas.microsoft.com/office/drawing/2014/main" id="{3007F3E7-925E-4C4F-96DB-2FA4CE706C39}"/>
              </a:ext>
            </a:extLst>
          </p:cNvPr>
          <p:cNvSpPr>
            <a:spLocks noGrp="1"/>
          </p:cNvSpPr>
          <p:nvPr>
            <p:ph type="ftr" sz="quarter" idx="11"/>
          </p:nvPr>
        </p:nvSpPr>
        <p:spPr/>
        <p:txBody>
          <a:bodyPr/>
          <a:lstStyle/>
          <a:p>
            <a:r>
              <a:rPr lang="en-ZA"/>
              <a:t>© Copyright 2018 - Your Company Name</a:t>
            </a:r>
          </a:p>
        </p:txBody>
      </p:sp>
      <p:sp>
        <p:nvSpPr>
          <p:cNvPr id="6" name="Slide Number Placeholder 5">
            <a:extLst>
              <a:ext uri="{FF2B5EF4-FFF2-40B4-BE49-F238E27FC236}">
                <a16:creationId xmlns:a16="http://schemas.microsoft.com/office/drawing/2014/main" id="{85504055-F55F-4ECA-9EFA-5C454710E337}"/>
              </a:ext>
            </a:extLst>
          </p:cNvPr>
          <p:cNvSpPr>
            <a:spLocks noGrp="1"/>
          </p:cNvSpPr>
          <p:nvPr>
            <p:ph type="sldNum" sz="quarter" idx="12"/>
          </p:nvPr>
        </p:nvSpPr>
        <p:spPr/>
        <p:txBody>
          <a:bodyPr/>
          <a:lstStyle/>
          <a:p>
            <a:fld id="{119C1C8F-6A95-45BD-92A4-38A328F64724}" type="slidenum">
              <a:rPr lang="en-ZA" smtClean="0"/>
              <a:t>24</a:t>
            </a:fld>
            <a:endParaRPr lang="en-ZA"/>
          </a:p>
        </p:txBody>
      </p:sp>
    </p:spTree>
    <p:extLst>
      <p:ext uri="{BB962C8B-B14F-4D97-AF65-F5344CB8AC3E}">
        <p14:creationId xmlns:p14="http://schemas.microsoft.com/office/powerpoint/2010/main" val="3757003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8583878-F70B-44FE-884B-9E4FDC710F9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49358" y="1262250"/>
            <a:ext cx="201623" cy="286305"/>
          </a:xfrm>
          <a:prstGeom prst="rect">
            <a:avLst/>
          </a:prstGeom>
        </p:spPr>
      </p:pic>
      <p:pic>
        <p:nvPicPr>
          <p:cNvPr id="6" name="Graphic 5">
            <a:extLst>
              <a:ext uri="{FF2B5EF4-FFF2-40B4-BE49-F238E27FC236}">
                <a16:creationId xmlns:a16="http://schemas.microsoft.com/office/drawing/2014/main" id="{6A6D9B7F-BA34-486E-A65B-64247ED4367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616308" y="1262250"/>
            <a:ext cx="209688" cy="286305"/>
          </a:xfrm>
          <a:prstGeom prst="rect">
            <a:avLst/>
          </a:prstGeom>
        </p:spPr>
      </p:pic>
      <p:pic>
        <p:nvPicPr>
          <p:cNvPr id="7" name="Graphic 6">
            <a:extLst>
              <a:ext uri="{FF2B5EF4-FFF2-40B4-BE49-F238E27FC236}">
                <a16:creationId xmlns:a16="http://schemas.microsoft.com/office/drawing/2014/main" id="{323D147E-CE10-4E29-B8DD-9FEB9E6C8AA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791323" y="1262250"/>
            <a:ext cx="205655" cy="286305"/>
          </a:xfrm>
          <a:prstGeom prst="rect">
            <a:avLst/>
          </a:prstGeom>
        </p:spPr>
      </p:pic>
      <p:pic>
        <p:nvPicPr>
          <p:cNvPr id="13" name="Graphic 12">
            <a:extLst>
              <a:ext uri="{FF2B5EF4-FFF2-40B4-BE49-F238E27FC236}">
                <a16:creationId xmlns:a16="http://schemas.microsoft.com/office/drawing/2014/main" id="{98D8EC24-FB20-428D-9C25-00C8D2DD0EDA}"/>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962305" y="1262250"/>
            <a:ext cx="274207" cy="286305"/>
          </a:xfrm>
          <a:prstGeom prst="rect">
            <a:avLst/>
          </a:prstGeom>
        </p:spPr>
      </p:pic>
      <p:pic>
        <p:nvPicPr>
          <p:cNvPr id="14" name="Graphic 13">
            <a:extLst>
              <a:ext uri="{FF2B5EF4-FFF2-40B4-BE49-F238E27FC236}">
                <a16:creationId xmlns:a16="http://schemas.microsoft.com/office/drawing/2014/main" id="{8614F7A0-DA11-44CF-A381-C31318013E4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201839" y="1266283"/>
            <a:ext cx="282272" cy="282272"/>
          </a:xfrm>
          <a:prstGeom prst="rect">
            <a:avLst/>
          </a:prstGeom>
        </p:spPr>
      </p:pic>
      <p:pic>
        <p:nvPicPr>
          <p:cNvPr id="15" name="Graphic 14">
            <a:extLst>
              <a:ext uri="{FF2B5EF4-FFF2-40B4-BE49-F238E27FC236}">
                <a16:creationId xmlns:a16="http://schemas.microsoft.com/office/drawing/2014/main" id="{8A117AD1-5DD3-432A-B2B4-FBC43739FF56}"/>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449438" y="1266283"/>
            <a:ext cx="282272" cy="282272"/>
          </a:xfrm>
          <a:prstGeom prst="rect">
            <a:avLst/>
          </a:prstGeom>
        </p:spPr>
      </p:pic>
      <p:pic>
        <p:nvPicPr>
          <p:cNvPr id="16" name="Graphic 15">
            <a:extLst>
              <a:ext uri="{FF2B5EF4-FFF2-40B4-BE49-F238E27FC236}">
                <a16:creationId xmlns:a16="http://schemas.microsoft.com/office/drawing/2014/main" id="{4025027D-F25B-4618-A789-A4FEA1D13A24}"/>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697037" y="1262250"/>
            <a:ext cx="286305" cy="286305"/>
          </a:xfrm>
          <a:prstGeom prst="rect">
            <a:avLst/>
          </a:prstGeom>
        </p:spPr>
      </p:pic>
      <p:pic>
        <p:nvPicPr>
          <p:cNvPr id="17" name="Graphic 16">
            <a:extLst>
              <a:ext uri="{FF2B5EF4-FFF2-40B4-BE49-F238E27FC236}">
                <a16:creationId xmlns:a16="http://schemas.microsoft.com/office/drawing/2014/main" id="{BD1D5017-A9A9-4990-A368-E69986A97E42}"/>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948669" y="1262250"/>
            <a:ext cx="286305" cy="286305"/>
          </a:xfrm>
          <a:prstGeom prst="rect">
            <a:avLst/>
          </a:prstGeom>
        </p:spPr>
      </p:pic>
      <p:pic>
        <p:nvPicPr>
          <p:cNvPr id="18" name="Graphic 17">
            <a:extLst>
              <a:ext uri="{FF2B5EF4-FFF2-40B4-BE49-F238E27FC236}">
                <a16:creationId xmlns:a16="http://schemas.microsoft.com/office/drawing/2014/main" id="{C0A59A10-E064-440D-88A2-BE2BAB97C788}"/>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200301" y="1262250"/>
            <a:ext cx="286305" cy="286305"/>
          </a:xfrm>
          <a:prstGeom prst="rect">
            <a:avLst/>
          </a:prstGeom>
        </p:spPr>
      </p:pic>
      <p:pic>
        <p:nvPicPr>
          <p:cNvPr id="232" name="Graphic 231">
            <a:extLst>
              <a:ext uri="{FF2B5EF4-FFF2-40B4-BE49-F238E27FC236}">
                <a16:creationId xmlns:a16="http://schemas.microsoft.com/office/drawing/2014/main" id="{FF3F9135-A464-4591-B421-1B0EF2F3B98D}"/>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1451935" y="1262250"/>
            <a:ext cx="286305" cy="286305"/>
          </a:xfrm>
          <a:prstGeom prst="rect">
            <a:avLst/>
          </a:prstGeom>
        </p:spPr>
      </p:pic>
      <p:pic>
        <p:nvPicPr>
          <p:cNvPr id="34" name="Graphic 33">
            <a:extLst>
              <a:ext uri="{FF2B5EF4-FFF2-40B4-BE49-F238E27FC236}">
                <a16:creationId xmlns:a16="http://schemas.microsoft.com/office/drawing/2014/main" id="{D6F43F32-6F34-4670-AD32-D44B84AC1BD5}"/>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407016" y="2115734"/>
            <a:ext cx="286305" cy="233883"/>
          </a:xfrm>
          <a:prstGeom prst="rect">
            <a:avLst/>
          </a:prstGeom>
        </p:spPr>
      </p:pic>
      <p:pic>
        <p:nvPicPr>
          <p:cNvPr id="35" name="Graphic 34">
            <a:extLst>
              <a:ext uri="{FF2B5EF4-FFF2-40B4-BE49-F238E27FC236}">
                <a16:creationId xmlns:a16="http://schemas.microsoft.com/office/drawing/2014/main" id="{DEC52413-639C-4DE9-A7E6-78AE5EBB7DA4}"/>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667385" y="2134283"/>
            <a:ext cx="286305" cy="233883"/>
          </a:xfrm>
          <a:prstGeom prst="rect">
            <a:avLst/>
          </a:prstGeom>
        </p:spPr>
      </p:pic>
      <p:pic>
        <p:nvPicPr>
          <p:cNvPr id="36" name="Graphic 35">
            <a:extLst>
              <a:ext uri="{FF2B5EF4-FFF2-40B4-BE49-F238E27FC236}">
                <a16:creationId xmlns:a16="http://schemas.microsoft.com/office/drawing/2014/main" id="{ABA6C161-5185-4769-944A-927F88638476}"/>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2927754" y="2107669"/>
            <a:ext cx="217753" cy="286305"/>
          </a:xfrm>
          <a:prstGeom prst="rect">
            <a:avLst/>
          </a:prstGeom>
        </p:spPr>
      </p:pic>
      <p:pic>
        <p:nvPicPr>
          <p:cNvPr id="37" name="Graphic 36">
            <a:extLst>
              <a:ext uri="{FF2B5EF4-FFF2-40B4-BE49-F238E27FC236}">
                <a16:creationId xmlns:a16="http://schemas.microsoft.com/office/drawing/2014/main" id="{F9460494-BDC4-4A77-9E3F-CEFB1C3CD3B4}"/>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4119571" y="2093555"/>
            <a:ext cx="278240" cy="286305"/>
          </a:xfrm>
          <a:prstGeom prst="rect">
            <a:avLst/>
          </a:prstGeom>
        </p:spPr>
      </p:pic>
      <p:pic>
        <p:nvPicPr>
          <p:cNvPr id="38" name="Graphic 37">
            <a:extLst>
              <a:ext uri="{FF2B5EF4-FFF2-40B4-BE49-F238E27FC236}">
                <a16:creationId xmlns:a16="http://schemas.microsoft.com/office/drawing/2014/main" id="{6981B239-DC1F-40F1-8C89-22F52BA13DB8}"/>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5371875" y="2095168"/>
            <a:ext cx="165331" cy="286305"/>
          </a:xfrm>
          <a:prstGeom prst="rect">
            <a:avLst/>
          </a:prstGeom>
        </p:spPr>
      </p:pic>
      <p:pic>
        <p:nvPicPr>
          <p:cNvPr id="39" name="Graphic 38">
            <a:extLst>
              <a:ext uri="{FF2B5EF4-FFF2-40B4-BE49-F238E27FC236}">
                <a16:creationId xmlns:a16="http://schemas.microsoft.com/office/drawing/2014/main" id="{A26E1368-5D45-4AFB-A26C-619D743A2E07}"/>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6511270" y="2135066"/>
            <a:ext cx="286305" cy="209688"/>
          </a:xfrm>
          <a:prstGeom prst="rect">
            <a:avLst/>
          </a:prstGeom>
        </p:spPr>
      </p:pic>
      <p:pic>
        <p:nvPicPr>
          <p:cNvPr id="40" name="Graphic 39">
            <a:extLst>
              <a:ext uri="{FF2B5EF4-FFF2-40B4-BE49-F238E27FC236}">
                <a16:creationId xmlns:a16="http://schemas.microsoft.com/office/drawing/2014/main" id="{781C67BD-0308-469F-9C20-C5374FD4C6C0}"/>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7771639" y="2100410"/>
            <a:ext cx="286305" cy="286305"/>
          </a:xfrm>
          <a:prstGeom prst="rect">
            <a:avLst/>
          </a:prstGeom>
        </p:spPr>
      </p:pic>
      <p:pic>
        <p:nvPicPr>
          <p:cNvPr id="41" name="Graphic 40">
            <a:extLst>
              <a:ext uri="{FF2B5EF4-FFF2-40B4-BE49-F238E27FC236}">
                <a16:creationId xmlns:a16="http://schemas.microsoft.com/office/drawing/2014/main" id="{8BE62689-EAE2-434C-AADF-12C1E9C94705}"/>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9032008" y="2125412"/>
            <a:ext cx="282272" cy="282272"/>
          </a:xfrm>
          <a:prstGeom prst="rect">
            <a:avLst/>
          </a:prstGeom>
        </p:spPr>
      </p:pic>
      <p:pic>
        <p:nvPicPr>
          <p:cNvPr id="42" name="Graphic 41">
            <a:extLst>
              <a:ext uri="{FF2B5EF4-FFF2-40B4-BE49-F238E27FC236}">
                <a16:creationId xmlns:a16="http://schemas.microsoft.com/office/drawing/2014/main" id="{7FD6B14C-1570-4E2E-850B-56A2C79AD007}"/>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10288344" y="2097991"/>
            <a:ext cx="185493" cy="286305"/>
          </a:xfrm>
          <a:prstGeom prst="rect">
            <a:avLst/>
          </a:prstGeom>
        </p:spPr>
      </p:pic>
      <p:pic>
        <p:nvPicPr>
          <p:cNvPr id="43" name="Graphic 42">
            <a:extLst>
              <a:ext uri="{FF2B5EF4-FFF2-40B4-BE49-F238E27FC236}">
                <a16:creationId xmlns:a16="http://schemas.microsoft.com/office/drawing/2014/main" id="{AE7BB89C-3577-453A-8F90-F0E15C972EDF}"/>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11447904" y="2085087"/>
            <a:ext cx="294370" cy="294370"/>
          </a:xfrm>
          <a:prstGeom prst="rect">
            <a:avLst/>
          </a:prstGeom>
        </p:spPr>
      </p:pic>
      <p:pic>
        <p:nvPicPr>
          <p:cNvPr id="44" name="Graphic 43">
            <a:extLst>
              <a:ext uri="{FF2B5EF4-FFF2-40B4-BE49-F238E27FC236}">
                <a16:creationId xmlns:a16="http://schemas.microsoft.com/office/drawing/2014/main" id="{DEDCDF7A-BE99-4EAB-975A-0A471BFA9F4A}"/>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409033" y="2916796"/>
            <a:ext cx="282272" cy="282272"/>
          </a:xfrm>
          <a:prstGeom prst="rect">
            <a:avLst/>
          </a:prstGeom>
        </p:spPr>
      </p:pic>
      <p:pic>
        <p:nvPicPr>
          <p:cNvPr id="48" name="Graphic 47">
            <a:extLst>
              <a:ext uri="{FF2B5EF4-FFF2-40B4-BE49-F238E27FC236}">
                <a16:creationId xmlns:a16="http://schemas.microsoft.com/office/drawing/2014/main" id="{D07F4815-5C31-43DD-B4B5-6100C50B3C41}"/>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1640502" y="2953894"/>
            <a:ext cx="225818" cy="225818"/>
          </a:xfrm>
          <a:prstGeom prst="rect">
            <a:avLst/>
          </a:prstGeom>
        </p:spPr>
      </p:pic>
      <p:pic>
        <p:nvPicPr>
          <p:cNvPr id="49" name="Graphic 48">
            <a:extLst>
              <a:ext uri="{FF2B5EF4-FFF2-40B4-BE49-F238E27FC236}">
                <a16:creationId xmlns:a16="http://schemas.microsoft.com/office/drawing/2014/main" id="{292C5BA0-EBB7-45AE-BCD7-0CFA92FAF7B8}"/>
              </a:ext>
            </a:extLst>
          </p:cNvPr>
          <p:cNvPicPr>
            <a:picLocks noChangeAspect="1"/>
          </p:cNvPicPr>
          <p:nvPr/>
        </p:nvPicPr>
        <p:blipFill>
          <a:blip r:embed="rId46">
            <a:extLst>
              <a:ext uri="{96DAC541-7B7A-43D3-8B79-37D633B846F1}">
                <asvg:svgBlip xmlns:asvg="http://schemas.microsoft.com/office/drawing/2016/SVG/main" xmlns="" r:embed="rId47"/>
              </a:ext>
            </a:extLst>
          </a:blip>
          <a:stretch>
            <a:fillRect/>
          </a:stretch>
        </p:blipFill>
        <p:spPr>
          <a:xfrm>
            <a:off x="4042954" y="2924860"/>
            <a:ext cx="286305" cy="254045"/>
          </a:xfrm>
          <a:prstGeom prst="rect">
            <a:avLst/>
          </a:prstGeom>
        </p:spPr>
      </p:pic>
      <p:pic>
        <p:nvPicPr>
          <p:cNvPr id="50" name="Graphic 49">
            <a:extLst>
              <a:ext uri="{FF2B5EF4-FFF2-40B4-BE49-F238E27FC236}">
                <a16:creationId xmlns:a16="http://schemas.microsoft.com/office/drawing/2014/main" id="{ABFD0270-8594-4D21-9AD2-4E9141C99459}"/>
              </a:ext>
            </a:extLst>
          </p:cNvPr>
          <p:cNvPicPr>
            <a:picLocks noChangeAspect="1"/>
          </p:cNvPicPr>
          <p:nvPr/>
        </p:nvPicPr>
        <p:blipFill>
          <a:blip r:embed="rId48">
            <a:extLst>
              <a:ext uri="{96DAC541-7B7A-43D3-8B79-37D633B846F1}">
                <asvg:svgBlip xmlns:asvg="http://schemas.microsoft.com/office/drawing/2016/SVG/main" xmlns="" r:embed="rId49"/>
              </a:ext>
            </a:extLst>
          </a:blip>
          <a:stretch>
            <a:fillRect/>
          </a:stretch>
        </p:blipFill>
        <p:spPr>
          <a:xfrm>
            <a:off x="5278456" y="2928086"/>
            <a:ext cx="286305" cy="286305"/>
          </a:xfrm>
          <a:prstGeom prst="rect">
            <a:avLst/>
          </a:prstGeom>
        </p:spPr>
      </p:pic>
      <p:pic>
        <p:nvPicPr>
          <p:cNvPr id="51" name="Graphic 50">
            <a:extLst>
              <a:ext uri="{FF2B5EF4-FFF2-40B4-BE49-F238E27FC236}">
                <a16:creationId xmlns:a16="http://schemas.microsoft.com/office/drawing/2014/main" id="{46AC919A-1EBE-4B2B-9B04-BA8ED03E3113}"/>
              </a:ext>
            </a:extLst>
          </p:cNvPr>
          <p:cNvPicPr>
            <a:picLocks noChangeAspect="1"/>
          </p:cNvPicPr>
          <p:nvPr/>
        </p:nvPicPr>
        <p:blipFill>
          <a:blip r:embed="rId50">
            <a:extLst>
              <a:ext uri="{96DAC541-7B7A-43D3-8B79-37D633B846F1}">
                <asvg:svgBlip xmlns:asvg="http://schemas.microsoft.com/office/drawing/2016/SVG/main" xmlns="" r:embed="rId51"/>
              </a:ext>
            </a:extLst>
          </a:blip>
          <a:stretch>
            <a:fillRect/>
          </a:stretch>
        </p:blipFill>
        <p:spPr>
          <a:xfrm>
            <a:off x="6513958" y="2931265"/>
            <a:ext cx="286305" cy="201623"/>
          </a:xfrm>
          <a:prstGeom prst="rect">
            <a:avLst/>
          </a:prstGeom>
        </p:spPr>
      </p:pic>
      <p:pic>
        <p:nvPicPr>
          <p:cNvPr id="277" name="Graphic 276">
            <a:extLst>
              <a:ext uri="{FF2B5EF4-FFF2-40B4-BE49-F238E27FC236}">
                <a16:creationId xmlns:a16="http://schemas.microsoft.com/office/drawing/2014/main" id="{C54BFCE7-F1CE-4C88-A3AF-9419DBF03677}"/>
              </a:ext>
            </a:extLst>
          </p:cNvPr>
          <p:cNvPicPr>
            <a:picLocks noChangeAspect="1"/>
          </p:cNvPicPr>
          <p:nvPr/>
        </p:nvPicPr>
        <p:blipFill>
          <a:blip r:embed="rId52">
            <a:extLst>
              <a:ext uri="{96DAC541-7B7A-43D3-8B79-37D633B846F1}">
                <asvg:svgBlip xmlns:asvg="http://schemas.microsoft.com/office/drawing/2016/SVG/main" xmlns="" r:embed="rId53"/>
              </a:ext>
            </a:extLst>
          </a:blip>
          <a:stretch>
            <a:fillRect/>
          </a:stretch>
        </p:blipFill>
        <p:spPr>
          <a:xfrm>
            <a:off x="7749460" y="2938571"/>
            <a:ext cx="286305" cy="229850"/>
          </a:xfrm>
          <a:prstGeom prst="rect">
            <a:avLst/>
          </a:prstGeom>
        </p:spPr>
      </p:pic>
      <p:pic>
        <p:nvPicPr>
          <p:cNvPr id="278" name="Graphic 277">
            <a:extLst>
              <a:ext uri="{FF2B5EF4-FFF2-40B4-BE49-F238E27FC236}">
                <a16:creationId xmlns:a16="http://schemas.microsoft.com/office/drawing/2014/main" id="{432F009A-D2B4-4077-BEE6-E59DC0C32DFE}"/>
              </a:ext>
            </a:extLst>
          </p:cNvPr>
          <p:cNvPicPr>
            <a:picLocks noChangeAspect="1"/>
          </p:cNvPicPr>
          <p:nvPr/>
        </p:nvPicPr>
        <p:blipFill>
          <a:blip r:embed="rId54">
            <a:extLst>
              <a:ext uri="{96DAC541-7B7A-43D3-8B79-37D633B846F1}">
                <asvg:svgBlip xmlns:asvg="http://schemas.microsoft.com/office/drawing/2016/SVG/main" xmlns="" r:embed="rId55"/>
              </a:ext>
            </a:extLst>
          </a:blip>
          <a:stretch>
            <a:fillRect/>
          </a:stretch>
        </p:blipFill>
        <p:spPr>
          <a:xfrm>
            <a:off x="8984962" y="2984541"/>
            <a:ext cx="278240" cy="205655"/>
          </a:xfrm>
          <a:prstGeom prst="rect">
            <a:avLst/>
          </a:prstGeom>
        </p:spPr>
      </p:pic>
      <p:pic>
        <p:nvPicPr>
          <p:cNvPr id="279" name="Graphic 278">
            <a:extLst>
              <a:ext uri="{FF2B5EF4-FFF2-40B4-BE49-F238E27FC236}">
                <a16:creationId xmlns:a16="http://schemas.microsoft.com/office/drawing/2014/main" id="{1EE70AB5-A3E0-4EB7-B86E-283D5BCA0FC1}"/>
              </a:ext>
            </a:extLst>
          </p:cNvPr>
          <p:cNvPicPr>
            <a:picLocks noChangeAspect="1"/>
          </p:cNvPicPr>
          <p:nvPr/>
        </p:nvPicPr>
        <p:blipFill>
          <a:blip r:embed="rId56">
            <a:extLst>
              <a:ext uri="{96DAC541-7B7A-43D3-8B79-37D633B846F1}">
                <asvg:svgBlip xmlns:asvg="http://schemas.microsoft.com/office/drawing/2016/SVG/main" xmlns="" r:embed="rId57"/>
              </a:ext>
            </a:extLst>
          </a:blip>
          <a:stretch>
            <a:fillRect/>
          </a:stretch>
        </p:blipFill>
        <p:spPr>
          <a:xfrm>
            <a:off x="10212399" y="2933732"/>
            <a:ext cx="294370" cy="205655"/>
          </a:xfrm>
          <a:prstGeom prst="rect">
            <a:avLst/>
          </a:prstGeom>
        </p:spPr>
      </p:pic>
      <p:pic>
        <p:nvPicPr>
          <p:cNvPr id="280" name="Graphic 279">
            <a:extLst>
              <a:ext uri="{FF2B5EF4-FFF2-40B4-BE49-F238E27FC236}">
                <a16:creationId xmlns:a16="http://schemas.microsoft.com/office/drawing/2014/main" id="{3A9E8C9B-B62F-418C-9C6B-C7D156AB1EAE}"/>
              </a:ext>
            </a:extLst>
          </p:cNvPr>
          <p:cNvPicPr>
            <a:picLocks noChangeAspect="1"/>
          </p:cNvPicPr>
          <p:nvPr/>
        </p:nvPicPr>
        <p:blipFill>
          <a:blip r:embed="rId58">
            <a:extLst>
              <a:ext uri="{96DAC541-7B7A-43D3-8B79-37D633B846F1}">
                <asvg:svgBlip xmlns:asvg="http://schemas.microsoft.com/office/drawing/2016/SVG/main" xmlns="" r:embed="rId59"/>
              </a:ext>
            </a:extLst>
          </a:blip>
          <a:stretch>
            <a:fillRect/>
          </a:stretch>
        </p:blipFill>
        <p:spPr>
          <a:xfrm>
            <a:off x="11455968" y="2915989"/>
            <a:ext cx="278240" cy="225818"/>
          </a:xfrm>
          <a:prstGeom prst="rect">
            <a:avLst/>
          </a:prstGeom>
        </p:spPr>
      </p:pic>
      <p:pic>
        <p:nvPicPr>
          <p:cNvPr id="281" name="Graphic 280">
            <a:extLst>
              <a:ext uri="{FF2B5EF4-FFF2-40B4-BE49-F238E27FC236}">
                <a16:creationId xmlns:a16="http://schemas.microsoft.com/office/drawing/2014/main" id="{4B36312B-BAE1-4F54-B9BA-006BBF270C60}"/>
              </a:ext>
            </a:extLst>
          </p:cNvPr>
          <p:cNvPicPr>
            <a:picLocks noChangeAspect="1"/>
          </p:cNvPicPr>
          <p:nvPr/>
        </p:nvPicPr>
        <p:blipFill>
          <a:blip r:embed="rId60">
            <a:extLst>
              <a:ext uri="{96DAC541-7B7A-43D3-8B79-37D633B846F1}">
                <asvg:svgBlip xmlns:asvg="http://schemas.microsoft.com/office/drawing/2016/SVG/main" xmlns="" r:embed="rId61"/>
              </a:ext>
            </a:extLst>
          </a:blip>
          <a:stretch>
            <a:fillRect/>
          </a:stretch>
        </p:blipFill>
        <p:spPr>
          <a:xfrm>
            <a:off x="411049" y="3766246"/>
            <a:ext cx="278240" cy="278240"/>
          </a:xfrm>
          <a:prstGeom prst="rect">
            <a:avLst/>
          </a:prstGeom>
        </p:spPr>
      </p:pic>
      <p:pic>
        <p:nvPicPr>
          <p:cNvPr id="282" name="Graphic 281">
            <a:extLst>
              <a:ext uri="{FF2B5EF4-FFF2-40B4-BE49-F238E27FC236}">
                <a16:creationId xmlns:a16="http://schemas.microsoft.com/office/drawing/2014/main" id="{6F6519E3-DA32-4BE6-960C-2C783A4DE7F6}"/>
              </a:ext>
            </a:extLst>
          </p:cNvPr>
          <p:cNvPicPr>
            <a:picLocks noChangeAspect="1"/>
          </p:cNvPicPr>
          <p:nvPr/>
        </p:nvPicPr>
        <p:blipFill>
          <a:blip r:embed="rId62">
            <a:extLst>
              <a:ext uri="{96DAC541-7B7A-43D3-8B79-37D633B846F1}">
                <asvg:svgBlip xmlns:asvg="http://schemas.microsoft.com/office/drawing/2016/SVG/main" xmlns="" r:embed="rId63"/>
              </a:ext>
            </a:extLst>
          </a:blip>
          <a:stretch>
            <a:fillRect/>
          </a:stretch>
        </p:blipFill>
        <p:spPr>
          <a:xfrm>
            <a:off x="2815517" y="2953087"/>
            <a:ext cx="278240" cy="278240"/>
          </a:xfrm>
          <a:prstGeom prst="rect">
            <a:avLst/>
          </a:prstGeom>
        </p:spPr>
      </p:pic>
      <p:pic>
        <p:nvPicPr>
          <p:cNvPr id="283" name="Graphic 282">
            <a:extLst>
              <a:ext uri="{FF2B5EF4-FFF2-40B4-BE49-F238E27FC236}">
                <a16:creationId xmlns:a16="http://schemas.microsoft.com/office/drawing/2014/main" id="{73267DF5-373A-49B6-B4CE-7DE17AF9CDD0}"/>
              </a:ext>
            </a:extLst>
          </p:cNvPr>
          <p:cNvPicPr>
            <a:picLocks noChangeAspect="1"/>
          </p:cNvPicPr>
          <p:nvPr/>
        </p:nvPicPr>
        <p:blipFill>
          <a:blip r:embed="rId64">
            <a:extLst>
              <a:ext uri="{96DAC541-7B7A-43D3-8B79-37D633B846F1}">
                <asvg:svgBlip xmlns:asvg="http://schemas.microsoft.com/office/drawing/2016/SVG/main" xmlns="" r:embed="rId65"/>
              </a:ext>
            </a:extLst>
          </a:blip>
          <a:stretch>
            <a:fillRect/>
          </a:stretch>
        </p:blipFill>
        <p:spPr>
          <a:xfrm>
            <a:off x="1648120" y="3765440"/>
            <a:ext cx="290337" cy="237915"/>
          </a:xfrm>
          <a:prstGeom prst="rect">
            <a:avLst/>
          </a:prstGeom>
        </p:spPr>
      </p:pic>
      <p:pic>
        <p:nvPicPr>
          <p:cNvPr id="284" name="Graphic 283">
            <a:extLst>
              <a:ext uri="{FF2B5EF4-FFF2-40B4-BE49-F238E27FC236}">
                <a16:creationId xmlns:a16="http://schemas.microsoft.com/office/drawing/2014/main" id="{42C798BE-BD47-4ED0-A5A2-C7B35D4D1959}"/>
              </a:ext>
            </a:extLst>
          </p:cNvPr>
          <p:cNvPicPr>
            <a:picLocks noChangeAspect="1"/>
          </p:cNvPicPr>
          <p:nvPr/>
        </p:nvPicPr>
        <p:blipFill>
          <a:blip r:embed="rId66">
            <a:extLst>
              <a:ext uri="{96DAC541-7B7A-43D3-8B79-37D633B846F1}">
                <asvg:svgBlip xmlns:asvg="http://schemas.microsoft.com/office/drawing/2016/SVG/main" xmlns="" r:embed="rId67"/>
              </a:ext>
            </a:extLst>
          </a:blip>
          <a:stretch>
            <a:fillRect/>
          </a:stretch>
        </p:blipFill>
        <p:spPr>
          <a:xfrm>
            <a:off x="2897288" y="3790441"/>
            <a:ext cx="294370" cy="266142"/>
          </a:xfrm>
          <a:prstGeom prst="rect">
            <a:avLst/>
          </a:prstGeom>
        </p:spPr>
      </p:pic>
      <p:pic>
        <p:nvPicPr>
          <p:cNvPr id="285" name="Graphic 284">
            <a:extLst>
              <a:ext uri="{FF2B5EF4-FFF2-40B4-BE49-F238E27FC236}">
                <a16:creationId xmlns:a16="http://schemas.microsoft.com/office/drawing/2014/main" id="{35009489-5726-450F-962E-8EAD509E1FA8}"/>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4150489" y="3723906"/>
            <a:ext cx="294370" cy="294370"/>
          </a:xfrm>
          <a:prstGeom prst="rect">
            <a:avLst/>
          </a:prstGeom>
        </p:spPr>
      </p:pic>
      <p:pic>
        <p:nvPicPr>
          <p:cNvPr id="286" name="Graphic 285">
            <a:extLst>
              <a:ext uri="{FF2B5EF4-FFF2-40B4-BE49-F238E27FC236}">
                <a16:creationId xmlns:a16="http://schemas.microsoft.com/office/drawing/2014/main" id="{2AEFE2E7-0F80-46D5-A20C-D3A18277F4B3}"/>
              </a:ext>
            </a:extLst>
          </p:cNvPr>
          <p:cNvPicPr>
            <a:picLocks noChangeAspect="1"/>
          </p:cNvPicPr>
          <p:nvPr/>
        </p:nvPicPr>
        <p:blipFill>
          <a:blip r:embed="rId68">
            <a:extLst>
              <a:ext uri="{96DAC541-7B7A-43D3-8B79-37D633B846F1}">
                <asvg:svgBlip xmlns:asvg="http://schemas.microsoft.com/office/drawing/2016/SVG/main" xmlns="" r:embed="rId69"/>
              </a:ext>
            </a:extLst>
          </a:blip>
          <a:stretch>
            <a:fillRect/>
          </a:stretch>
        </p:blipFill>
        <p:spPr>
          <a:xfrm>
            <a:off x="405000" y="4610454"/>
            <a:ext cx="290337" cy="137104"/>
          </a:xfrm>
          <a:prstGeom prst="rect">
            <a:avLst/>
          </a:prstGeom>
        </p:spPr>
      </p:pic>
      <p:pic>
        <p:nvPicPr>
          <p:cNvPr id="287" name="Graphic 286">
            <a:extLst>
              <a:ext uri="{FF2B5EF4-FFF2-40B4-BE49-F238E27FC236}">
                <a16:creationId xmlns:a16="http://schemas.microsoft.com/office/drawing/2014/main" id="{BDE17711-DBC0-4FE9-A405-4E06E1465587}"/>
              </a:ext>
            </a:extLst>
          </p:cNvPr>
          <p:cNvPicPr>
            <a:picLocks noChangeAspect="1"/>
          </p:cNvPicPr>
          <p:nvPr/>
        </p:nvPicPr>
        <p:blipFill>
          <a:blip r:embed="rId70">
            <a:extLst>
              <a:ext uri="{96DAC541-7B7A-43D3-8B79-37D633B846F1}">
                <asvg:svgBlip xmlns:asvg="http://schemas.microsoft.com/office/drawing/2016/SVG/main" xmlns="" r:embed="rId71"/>
              </a:ext>
            </a:extLst>
          </a:blip>
          <a:stretch>
            <a:fillRect/>
          </a:stretch>
        </p:blipFill>
        <p:spPr>
          <a:xfrm>
            <a:off x="1650807" y="4606422"/>
            <a:ext cx="290337" cy="141136"/>
          </a:xfrm>
          <a:prstGeom prst="rect">
            <a:avLst/>
          </a:prstGeom>
        </p:spPr>
      </p:pic>
      <p:pic>
        <p:nvPicPr>
          <p:cNvPr id="288" name="Graphic 287">
            <a:extLst>
              <a:ext uri="{FF2B5EF4-FFF2-40B4-BE49-F238E27FC236}">
                <a16:creationId xmlns:a16="http://schemas.microsoft.com/office/drawing/2014/main" id="{D07073D6-5CDE-494A-93ED-E60777D71989}"/>
              </a:ext>
            </a:extLst>
          </p:cNvPr>
          <p:cNvPicPr>
            <a:picLocks noChangeAspect="1"/>
          </p:cNvPicPr>
          <p:nvPr/>
        </p:nvPicPr>
        <p:blipFill>
          <a:blip r:embed="rId72">
            <a:extLst>
              <a:ext uri="{96DAC541-7B7A-43D3-8B79-37D633B846F1}">
                <asvg:svgBlip xmlns:asvg="http://schemas.microsoft.com/office/drawing/2016/SVG/main" xmlns="" r:embed="rId73"/>
              </a:ext>
            </a:extLst>
          </a:blip>
          <a:stretch>
            <a:fillRect/>
          </a:stretch>
        </p:blipFill>
        <p:spPr>
          <a:xfrm>
            <a:off x="2896614" y="4606422"/>
            <a:ext cx="290337" cy="141136"/>
          </a:xfrm>
          <a:prstGeom prst="rect">
            <a:avLst/>
          </a:prstGeom>
        </p:spPr>
      </p:pic>
      <p:pic>
        <p:nvPicPr>
          <p:cNvPr id="289" name="Graphic 288">
            <a:extLst>
              <a:ext uri="{FF2B5EF4-FFF2-40B4-BE49-F238E27FC236}">
                <a16:creationId xmlns:a16="http://schemas.microsoft.com/office/drawing/2014/main" id="{93368353-F301-49AE-B675-5FEB997EB32B}"/>
              </a:ext>
            </a:extLst>
          </p:cNvPr>
          <p:cNvPicPr>
            <a:picLocks noChangeAspect="1"/>
          </p:cNvPicPr>
          <p:nvPr/>
        </p:nvPicPr>
        <p:blipFill>
          <a:blip r:embed="rId74">
            <a:extLst>
              <a:ext uri="{96DAC541-7B7A-43D3-8B79-37D633B846F1}">
                <asvg:svgBlip xmlns:asvg="http://schemas.microsoft.com/office/drawing/2016/SVG/main" xmlns="" r:embed="rId75"/>
              </a:ext>
            </a:extLst>
          </a:blip>
          <a:stretch>
            <a:fillRect/>
          </a:stretch>
        </p:blipFill>
        <p:spPr>
          <a:xfrm>
            <a:off x="4142421" y="4525771"/>
            <a:ext cx="286305" cy="221786"/>
          </a:xfrm>
          <a:prstGeom prst="rect">
            <a:avLst/>
          </a:prstGeom>
        </p:spPr>
      </p:pic>
      <p:pic>
        <p:nvPicPr>
          <p:cNvPr id="290" name="Graphic 289">
            <a:extLst>
              <a:ext uri="{FF2B5EF4-FFF2-40B4-BE49-F238E27FC236}">
                <a16:creationId xmlns:a16="http://schemas.microsoft.com/office/drawing/2014/main" id="{7978B774-F854-4179-9843-49EEDA4A9633}"/>
              </a:ext>
            </a:extLst>
          </p:cNvPr>
          <p:cNvPicPr>
            <a:picLocks noChangeAspect="1"/>
          </p:cNvPicPr>
          <p:nvPr/>
        </p:nvPicPr>
        <p:blipFill>
          <a:blip r:embed="rId76">
            <a:extLst>
              <a:ext uri="{96DAC541-7B7A-43D3-8B79-37D633B846F1}">
                <asvg:svgBlip xmlns:asvg="http://schemas.microsoft.com/office/drawing/2016/SVG/main" xmlns="" r:embed="rId77"/>
              </a:ext>
            </a:extLst>
          </a:blip>
          <a:stretch>
            <a:fillRect/>
          </a:stretch>
        </p:blipFill>
        <p:spPr>
          <a:xfrm>
            <a:off x="5384196" y="4525771"/>
            <a:ext cx="286305" cy="221786"/>
          </a:xfrm>
          <a:prstGeom prst="rect">
            <a:avLst/>
          </a:prstGeom>
        </p:spPr>
      </p:pic>
      <p:pic>
        <p:nvPicPr>
          <p:cNvPr id="291" name="Graphic 290">
            <a:extLst>
              <a:ext uri="{FF2B5EF4-FFF2-40B4-BE49-F238E27FC236}">
                <a16:creationId xmlns:a16="http://schemas.microsoft.com/office/drawing/2014/main" id="{EAC4DCF4-4792-4329-8D7D-7CB5C26553DB}"/>
              </a:ext>
            </a:extLst>
          </p:cNvPr>
          <p:cNvPicPr>
            <a:picLocks noChangeAspect="1"/>
          </p:cNvPicPr>
          <p:nvPr/>
        </p:nvPicPr>
        <p:blipFill>
          <a:blip r:embed="rId78">
            <a:extLst>
              <a:ext uri="{96DAC541-7B7A-43D3-8B79-37D633B846F1}">
                <asvg:svgBlip xmlns:asvg="http://schemas.microsoft.com/office/drawing/2016/SVG/main" xmlns="" r:embed="rId79"/>
              </a:ext>
            </a:extLst>
          </a:blip>
          <a:stretch>
            <a:fillRect/>
          </a:stretch>
        </p:blipFill>
        <p:spPr>
          <a:xfrm>
            <a:off x="6625971" y="4525771"/>
            <a:ext cx="286305" cy="221786"/>
          </a:xfrm>
          <a:prstGeom prst="rect">
            <a:avLst/>
          </a:prstGeom>
        </p:spPr>
      </p:pic>
      <p:pic>
        <p:nvPicPr>
          <p:cNvPr id="292" name="Graphic 291">
            <a:extLst>
              <a:ext uri="{FF2B5EF4-FFF2-40B4-BE49-F238E27FC236}">
                <a16:creationId xmlns:a16="http://schemas.microsoft.com/office/drawing/2014/main" id="{97DE523E-DD68-46CE-A71D-B9F42DA6B6ED}"/>
              </a:ext>
            </a:extLst>
          </p:cNvPr>
          <p:cNvPicPr>
            <a:picLocks noChangeAspect="1"/>
          </p:cNvPicPr>
          <p:nvPr/>
        </p:nvPicPr>
        <p:blipFill>
          <a:blip r:embed="rId80">
            <a:extLst>
              <a:ext uri="{96DAC541-7B7A-43D3-8B79-37D633B846F1}">
                <asvg:svgBlip xmlns:asvg="http://schemas.microsoft.com/office/drawing/2016/SVG/main" xmlns="" r:embed="rId81"/>
              </a:ext>
            </a:extLst>
          </a:blip>
          <a:stretch>
            <a:fillRect/>
          </a:stretch>
        </p:blipFill>
        <p:spPr>
          <a:xfrm>
            <a:off x="7867746" y="4529805"/>
            <a:ext cx="282272" cy="217753"/>
          </a:xfrm>
          <a:prstGeom prst="rect">
            <a:avLst/>
          </a:prstGeom>
        </p:spPr>
      </p:pic>
      <p:pic>
        <p:nvPicPr>
          <p:cNvPr id="293" name="Graphic 292">
            <a:extLst>
              <a:ext uri="{FF2B5EF4-FFF2-40B4-BE49-F238E27FC236}">
                <a16:creationId xmlns:a16="http://schemas.microsoft.com/office/drawing/2014/main" id="{67F3531A-2229-4088-B930-9B5249111B64}"/>
              </a:ext>
            </a:extLst>
          </p:cNvPr>
          <p:cNvPicPr>
            <a:picLocks noChangeAspect="1"/>
          </p:cNvPicPr>
          <p:nvPr/>
        </p:nvPicPr>
        <p:blipFill>
          <a:blip r:embed="rId82">
            <a:extLst>
              <a:ext uri="{96DAC541-7B7A-43D3-8B79-37D633B846F1}">
                <asvg:svgBlip xmlns:asvg="http://schemas.microsoft.com/office/drawing/2016/SVG/main" xmlns="" r:embed="rId83"/>
              </a:ext>
            </a:extLst>
          </a:blip>
          <a:stretch>
            <a:fillRect/>
          </a:stretch>
        </p:blipFill>
        <p:spPr>
          <a:xfrm>
            <a:off x="9105488" y="4541902"/>
            <a:ext cx="270175" cy="205655"/>
          </a:xfrm>
          <a:prstGeom prst="rect">
            <a:avLst/>
          </a:prstGeom>
        </p:spPr>
      </p:pic>
      <p:pic>
        <p:nvPicPr>
          <p:cNvPr id="294" name="Graphic 293">
            <a:extLst>
              <a:ext uri="{FF2B5EF4-FFF2-40B4-BE49-F238E27FC236}">
                <a16:creationId xmlns:a16="http://schemas.microsoft.com/office/drawing/2014/main" id="{654E1E29-E738-413E-9713-AA56129239BB}"/>
              </a:ext>
            </a:extLst>
          </p:cNvPr>
          <p:cNvPicPr>
            <a:picLocks noChangeAspect="1"/>
          </p:cNvPicPr>
          <p:nvPr/>
        </p:nvPicPr>
        <p:blipFill>
          <a:blip r:embed="rId84">
            <a:extLst>
              <a:ext uri="{96DAC541-7B7A-43D3-8B79-37D633B846F1}">
                <asvg:svgBlip xmlns:asvg="http://schemas.microsoft.com/office/drawing/2016/SVG/main" xmlns="" r:embed="rId85"/>
              </a:ext>
            </a:extLst>
          </a:blip>
          <a:stretch>
            <a:fillRect/>
          </a:stretch>
        </p:blipFill>
        <p:spPr>
          <a:xfrm>
            <a:off x="5403690" y="3761003"/>
            <a:ext cx="274207" cy="254045"/>
          </a:xfrm>
          <a:prstGeom prst="rect">
            <a:avLst/>
          </a:prstGeom>
        </p:spPr>
      </p:pic>
      <p:pic>
        <p:nvPicPr>
          <p:cNvPr id="295" name="Graphic 294">
            <a:extLst>
              <a:ext uri="{FF2B5EF4-FFF2-40B4-BE49-F238E27FC236}">
                <a16:creationId xmlns:a16="http://schemas.microsoft.com/office/drawing/2014/main" id="{A7136941-0BC0-4AB3-B279-80E868963FDD}"/>
              </a:ext>
            </a:extLst>
          </p:cNvPr>
          <p:cNvPicPr>
            <a:picLocks noChangeAspect="1"/>
          </p:cNvPicPr>
          <p:nvPr/>
        </p:nvPicPr>
        <p:blipFill>
          <a:blip r:embed="rId86">
            <a:extLst>
              <a:ext uri="{96DAC541-7B7A-43D3-8B79-37D633B846F1}">
                <asvg:svgBlip xmlns:asvg="http://schemas.microsoft.com/office/drawing/2016/SVG/main" xmlns="" r:embed="rId87"/>
              </a:ext>
            </a:extLst>
          </a:blip>
          <a:stretch>
            <a:fillRect/>
          </a:stretch>
        </p:blipFill>
        <p:spPr>
          <a:xfrm>
            <a:off x="6636728" y="3719398"/>
            <a:ext cx="274207" cy="229850"/>
          </a:xfrm>
          <a:prstGeom prst="rect">
            <a:avLst/>
          </a:prstGeom>
        </p:spPr>
      </p:pic>
      <p:pic>
        <p:nvPicPr>
          <p:cNvPr id="296" name="Graphic 295">
            <a:extLst>
              <a:ext uri="{FF2B5EF4-FFF2-40B4-BE49-F238E27FC236}">
                <a16:creationId xmlns:a16="http://schemas.microsoft.com/office/drawing/2014/main" id="{48785190-20FD-49E5-81EA-309E31B8C24B}"/>
              </a:ext>
            </a:extLst>
          </p:cNvPr>
          <p:cNvPicPr>
            <a:picLocks noChangeAspect="1"/>
          </p:cNvPicPr>
          <p:nvPr/>
        </p:nvPicPr>
        <p:blipFill>
          <a:blip r:embed="rId88">
            <a:extLst>
              <a:ext uri="{96DAC541-7B7A-43D3-8B79-37D633B846F1}">
                <asvg:svgBlip xmlns:asvg="http://schemas.microsoft.com/office/drawing/2016/SVG/main" xmlns="" r:embed="rId89"/>
              </a:ext>
            </a:extLst>
          </a:blip>
          <a:stretch>
            <a:fillRect/>
          </a:stretch>
        </p:blipFill>
        <p:spPr>
          <a:xfrm>
            <a:off x="7869766" y="3720276"/>
            <a:ext cx="274207" cy="274207"/>
          </a:xfrm>
          <a:prstGeom prst="rect">
            <a:avLst/>
          </a:prstGeom>
        </p:spPr>
      </p:pic>
      <p:pic>
        <p:nvPicPr>
          <p:cNvPr id="297" name="Graphic 296">
            <a:extLst>
              <a:ext uri="{FF2B5EF4-FFF2-40B4-BE49-F238E27FC236}">
                <a16:creationId xmlns:a16="http://schemas.microsoft.com/office/drawing/2014/main" id="{104CF261-74E0-4DE0-BA28-2F0E926D3CD5}"/>
              </a:ext>
            </a:extLst>
          </p:cNvPr>
          <p:cNvPicPr>
            <a:picLocks noChangeAspect="1"/>
          </p:cNvPicPr>
          <p:nvPr/>
        </p:nvPicPr>
        <p:blipFill>
          <a:blip r:embed="rId90">
            <a:extLst>
              <a:ext uri="{96DAC541-7B7A-43D3-8B79-37D633B846F1}">
                <asvg:svgBlip xmlns:asvg="http://schemas.microsoft.com/office/drawing/2016/SVG/main" xmlns="" r:embed="rId91"/>
              </a:ext>
            </a:extLst>
          </a:blip>
          <a:stretch>
            <a:fillRect/>
          </a:stretch>
        </p:blipFill>
        <p:spPr>
          <a:xfrm>
            <a:off x="9102804" y="3767052"/>
            <a:ext cx="274207" cy="217753"/>
          </a:xfrm>
          <a:prstGeom prst="rect">
            <a:avLst/>
          </a:prstGeom>
        </p:spPr>
      </p:pic>
      <p:pic>
        <p:nvPicPr>
          <p:cNvPr id="298" name="Graphic 297">
            <a:extLst>
              <a:ext uri="{FF2B5EF4-FFF2-40B4-BE49-F238E27FC236}">
                <a16:creationId xmlns:a16="http://schemas.microsoft.com/office/drawing/2014/main" id="{D51A279C-E531-4022-BDA8-5D7B1CB0BFB5}"/>
              </a:ext>
            </a:extLst>
          </p:cNvPr>
          <p:cNvPicPr>
            <a:picLocks noChangeAspect="1"/>
          </p:cNvPicPr>
          <p:nvPr/>
        </p:nvPicPr>
        <p:blipFill>
          <a:blip r:embed="rId92">
            <a:extLst>
              <a:ext uri="{96DAC541-7B7A-43D3-8B79-37D633B846F1}">
                <asvg:svgBlip xmlns:asvg="http://schemas.microsoft.com/office/drawing/2016/SVG/main" xmlns="" r:embed="rId93"/>
              </a:ext>
            </a:extLst>
          </a:blip>
          <a:stretch>
            <a:fillRect/>
          </a:stretch>
        </p:blipFill>
        <p:spPr>
          <a:xfrm>
            <a:off x="10335842" y="3688823"/>
            <a:ext cx="217753" cy="274207"/>
          </a:xfrm>
          <a:prstGeom prst="rect">
            <a:avLst/>
          </a:prstGeom>
        </p:spPr>
      </p:pic>
      <p:pic>
        <p:nvPicPr>
          <p:cNvPr id="299" name="Graphic 298">
            <a:extLst>
              <a:ext uri="{FF2B5EF4-FFF2-40B4-BE49-F238E27FC236}">
                <a16:creationId xmlns:a16="http://schemas.microsoft.com/office/drawing/2014/main" id="{1416022E-C329-4DDB-BCBB-7AB8853F1B8B}"/>
              </a:ext>
            </a:extLst>
          </p:cNvPr>
          <p:cNvPicPr>
            <a:picLocks noChangeAspect="1"/>
          </p:cNvPicPr>
          <p:nvPr/>
        </p:nvPicPr>
        <p:blipFill>
          <a:blip r:embed="rId94">
            <a:extLst>
              <a:ext uri="{96DAC541-7B7A-43D3-8B79-37D633B846F1}">
                <asvg:svgBlip xmlns:asvg="http://schemas.microsoft.com/office/drawing/2016/SVG/main" xmlns="" r:embed="rId95"/>
              </a:ext>
            </a:extLst>
          </a:blip>
          <a:stretch>
            <a:fillRect/>
          </a:stretch>
        </p:blipFill>
        <p:spPr>
          <a:xfrm>
            <a:off x="409033" y="5315947"/>
            <a:ext cx="282272" cy="282272"/>
          </a:xfrm>
          <a:prstGeom prst="rect">
            <a:avLst/>
          </a:prstGeom>
        </p:spPr>
      </p:pic>
      <p:pic>
        <p:nvPicPr>
          <p:cNvPr id="300" name="Graphic 299">
            <a:extLst>
              <a:ext uri="{FF2B5EF4-FFF2-40B4-BE49-F238E27FC236}">
                <a16:creationId xmlns:a16="http://schemas.microsoft.com/office/drawing/2014/main" id="{DE4E7B3A-00BE-4058-8A41-956716F88C7B}"/>
              </a:ext>
            </a:extLst>
          </p:cNvPr>
          <p:cNvPicPr>
            <a:picLocks noChangeAspect="1"/>
          </p:cNvPicPr>
          <p:nvPr/>
        </p:nvPicPr>
        <p:blipFill>
          <a:blip r:embed="rId96">
            <a:extLst>
              <a:ext uri="{96DAC541-7B7A-43D3-8B79-37D633B846F1}">
                <asvg:svgBlip xmlns:asvg="http://schemas.microsoft.com/office/drawing/2016/SVG/main" xmlns="" r:embed="rId97"/>
              </a:ext>
            </a:extLst>
          </a:blip>
          <a:stretch>
            <a:fillRect/>
          </a:stretch>
        </p:blipFill>
        <p:spPr>
          <a:xfrm>
            <a:off x="2897669" y="5315947"/>
            <a:ext cx="282272" cy="282272"/>
          </a:xfrm>
          <a:prstGeom prst="rect">
            <a:avLst/>
          </a:prstGeom>
        </p:spPr>
      </p:pic>
      <p:pic>
        <p:nvPicPr>
          <p:cNvPr id="301" name="Graphic 300">
            <a:extLst>
              <a:ext uri="{FF2B5EF4-FFF2-40B4-BE49-F238E27FC236}">
                <a16:creationId xmlns:a16="http://schemas.microsoft.com/office/drawing/2014/main" id="{8CE7D527-7B6F-4D08-8F61-C728BF5A21D5}"/>
              </a:ext>
            </a:extLst>
          </p:cNvPr>
          <p:cNvPicPr>
            <a:picLocks noChangeAspect="1"/>
          </p:cNvPicPr>
          <p:nvPr/>
        </p:nvPicPr>
        <p:blipFill>
          <a:blip r:embed="rId98">
            <a:extLst>
              <a:ext uri="{96DAC541-7B7A-43D3-8B79-37D633B846F1}">
                <asvg:svgBlip xmlns:asvg="http://schemas.microsoft.com/office/drawing/2016/SVG/main" xmlns="" r:embed="rId99"/>
              </a:ext>
            </a:extLst>
          </a:blip>
          <a:stretch>
            <a:fillRect/>
          </a:stretch>
        </p:blipFill>
        <p:spPr>
          <a:xfrm>
            <a:off x="1653351" y="5315947"/>
            <a:ext cx="282272" cy="282272"/>
          </a:xfrm>
          <a:prstGeom prst="rect">
            <a:avLst/>
          </a:prstGeom>
        </p:spPr>
      </p:pic>
      <p:pic>
        <p:nvPicPr>
          <p:cNvPr id="302" name="Graphic 301">
            <a:extLst>
              <a:ext uri="{FF2B5EF4-FFF2-40B4-BE49-F238E27FC236}">
                <a16:creationId xmlns:a16="http://schemas.microsoft.com/office/drawing/2014/main" id="{A08E330A-2E22-4B45-9800-A646DA7D454C}"/>
              </a:ext>
            </a:extLst>
          </p:cNvPr>
          <p:cNvPicPr>
            <a:picLocks noChangeAspect="1"/>
          </p:cNvPicPr>
          <p:nvPr/>
        </p:nvPicPr>
        <p:blipFill>
          <a:blip r:embed="rId100">
            <a:extLst>
              <a:ext uri="{96DAC541-7B7A-43D3-8B79-37D633B846F1}">
                <asvg:svgBlip xmlns:asvg="http://schemas.microsoft.com/office/drawing/2016/SVG/main" xmlns="" r:embed="rId101"/>
              </a:ext>
            </a:extLst>
          </a:blip>
          <a:stretch>
            <a:fillRect/>
          </a:stretch>
        </p:blipFill>
        <p:spPr>
          <a:xfrm>
            <a:off x="10331133" y="4465285"/>
            <a:ext cx="205655" cy="282272"/>
          </a:xfrm>
          <a:prstGeom prst="rect">
            <a:avLst/>
          </a:prstGeom>
        </p:spPr>
      </p:pic>
      <p:pic>
        <p:nvPicPr>
          <p:cNvPr id="303" name="Graphic 302">
            <a:extLst>
              <a:ext uri="{FF2B5EF4-FFF2-40B4-BE49-F238E27FC236}">
                <a16:creationId xmlns:a16="http://schemas.microsoft.com/office/drawing/2014/main" id="{E3C7766B-89B8-4FCC-B899-5F8867B4E81F}"/>
              </a:ext>
            </a:extLst>
          </p:cNvPr>
          <p:cNvPicPr>
            <a:picLocks noChangeAspect="1"/>
          </p:cNvPicPr>
          <p:nvPr/>
        </p:nvPicPr>
        <p:blipFill>
          <a:blip r:embed="rId102">
            <a:extLst>
              <a:ext uri="{96DAC541-7B7A-43D3-8B79-37D633B846F1}">
                <asvg:svgBlip xmlns:asvg="http://schemas.microsoft.com/office/drawing/2016/SVG/main" xmlns="" r:embed="rId103"/>
              </a:ext>
            </a:extLst>
          </a:blip>
          <a:stretch>
            <a:fillRect/>
          </a:stretch>
        </p:blipFill>
        <p:spPr>
          <a:xfrm>
            <a:off x="11492261" y="4465285"/>
            <a:ext cx="205655" cy="282272"/>
          </a:xfrm>
          <a:prstGeom prst="rect">
            <a:avLst/>
          </a:prstGeom>
        </p:spPr>
      </p:pic>
      <p:pic>
        <p:nvPicPr>
          <p:cNvPr id="304" name="Graphic 303">
            <a:extLst>
              <a:ext uri="{FF2B5EF4-FFF2-40B4-BE49-F238E27FC236}">
                <a16:creationId xmlns:a16="http://schemas.microsoft.com/office/drawing/2014/main" id="{4D49F6AA-17B0-4651-B8B1-237BE9650C9A}"/>
              </a:ext>
            </a:extLst>
          </p:cNvPr>
          <p:cNvPicPr>
            <a:picLocks noChangeAspect="1"/>
          </p:cNvPicPr>
          <p:nvPr/>
        </p:nvPicPr>
        <p:blipFill>
          <a:blip r:embed="rId104">
            <a:extLst>
              <a:ext uri="{96DAC541-7B7A-43D3-8B79-37D633B846F1}">
                <asvg:svgBlip xmlns:asvg="http://schemas.microsoft.com/office/drawing/2016/SVG/main" xmlns="" r:embed="rId105"/>
              </a:ext>
            </a:extLst>
          </a:blip>
          <a:stretch>
            <a:fillRect/>
          </a:stretch>
        </p:blipFill>
        <p:spPr>
          <a:xfrm>
            <a:off x="11512423" y="3678339"/>
            <a:ext cx="165331" cy="282272"/>
          </a:xfrm>
          <a:prstGeom prst="rect">
            <a:avLst/>
          </a:prstGeom>
        </p:spPr>
      </p:pic>
      <p:pic>
        <p:nvPicPr>
          <p:cNvPr id="305" name="Graphic 304">
            <a:extLst>
              <a:ext uri="{FF2B5EF4-FFF2-40B4-BE49-F238E27FC236}">
                <a16:creationId xmlns:a16="http://schemas.microsoft.com/office/drawing/2014/main" id="{081D0066-9AE3-4B23-9CBA-0A0871301E36}"/>
              </a:ext>
            </a:extLst>
          </p:cNvPr>
          <p:cNvPicPr>
            <a:picLocks noChangeAspect="1"/>
          </p:cNvPicPr>
          <p:nvPr/>
        </p:nvPicPr>
        <p:blipFill>
          <a:blip r:embed="rId106">
            <a:extLst>
              <a:ext uri="{96DAC541-7B7A-43D3-8B79-37D633B846F1}">
                <asvg:svgBlip xmlns:asvg="http://schemas.microsoft.com/office/drawing/2016/SVG/main" xmlns="" r:embed="rId107"/>
              </a:ext>
            </a:extLst>
          </a:blip>
          <a:stretch>
            <a:fillRect/>
          </a:stretch>
        </p:blipFill>
        <p:spPr>
          <a:xfrm>
            <a:off x="4141987" y="5330060"/>
            <a:ext cx="254045" cy="282272"/>
          </a:xfrm>
          <a:prstGeom prst="rect">
            <a:avLst/>
          </a:prstGeom>
        </p:spPr>
      </p:pic>
      <p:pic>
        <p:nvPicPr>
          <p:cNvPr id="306" name="Graphic 305">
            <a:extLst>
              <a:ext uri="{FF2B5EF4-FFF2-40B4-BE49-F238E27FC236}">
                <a16:creationId xmlns:a16="http://schemas.microsoft.com/office/drawing/2014/main" id="{F6967A33-15EF-435B-850E-48C31C50015D}"/>
              </a:ext>
            </a:extLst>
          </p:cNvPr>
          <p:cNvPicPr>
            <a:picLocks noChangeAspect="1"/>
          </p:cNvPicPr>
          <p:nvPr/>
        </p:nvPicPr>
        <p:blipFill>
          <a:blip r:embed="rId108">
            <a:extLst>
              <a:ext uri="{96DAC541-7B7A-43D3-8B79-37D633B846F1}">
                <asvg:svgBlip xmlns:asvg="http://schemas.microsoft.com/office/drawing/2016/SVG/main" xmlns="" r:embed="rId109"/>
              </a:ext>
            </a:extLst>
          </a:blip>
          <a:stretch>
            <a:fillRect/>
          </a:stretch>
        </p:blipFill>
        <p:spPr>
          <a:xfrm>
            <a:off x="5358078" y="5330059"/>
            <a:ext cx="282272" cy="282272"/>
          </a:xfrm>
          <a:prstGeom prst="rect">
            <a:avLst/>
          </a:prstGeom>
        </p:spPr>
      </p:pic>
      <p:pic>
        <p:nvPicPr>
          <p:cNvPr id="307" name="Graphic 306">
            <a:extLst>
              <a:ext uri="{FF2B5EF4-FFF2-40B4-BE49-F238E27FC236}">
                <a16:creationId xmlns:a16="http://schemas.microsoft.com/office/drawing/2014/main" id="{BF0B704B-E423-4022-A029-B1C8BB4B33F5}"/>
              </a:ext>
            </a:extLst>
          </p:cNvPr>
          <p:cNvPicPr>
            <a:picLocks noChangeAspect="1"/>
          </p:cNvPicPr>
          <p:nvPr/>
        </p:nvPicPr>
        <p:blipFill>
          <a:blip r:embed="rId110">
            <a:extLst>
              <a:ext uri="{96DAC541-7B7A-43D3-8B79-37D633B846F1}">
                <asvg:svgBlip xmlns:asvg="http://schemas.microsoft.com/office/drawing/2016/SVG/main" xmlns="" r:embed="rId111"/>
              </a:ext>
            </a:extLst>
          </a:blip>
          <a:stretch>
            <a:fillRect/>
          </a:stretch>
        </p:blipFill>
        <p:spPr>
          <a:xfrm>
            <a:off x="6602396" y="5344054"/>
            <a:ext cx="153233" cy="282272"/>
          </a:xfrm>
          <a:prstGeom prst="rect">
            <a:avLst/>
          </a:prstGeom>
        </p:spPr>
      </p:pic>
      <p:pic>
        <p:nvPicPr>
          <p:cNvPr id="308" name="Graphic 307">
            <a:extLst>
              <a:ext uri="{FF2B5EF4-FFF2-40B4-BE49-F238E27FC236}">
                <a16:creationId xmlns:a16="http://schemas.microsoft.com/office/drawing/2014/main" id="{EC35A2FA-11D2-4B3D-8D7F-1768CBBE76DA}"/>
              </a:ext>
            </a:extLst>
          </p:cNvPr>
          <p:cNvPicPr>
            <a:picLocks noChangeAspect="1"/>
          </p:cNvPicPr>
          <p:nvPr/>
        </p:nvPicPr>
        <p:blipFill>
          <a:blip r:embed="rId112">
            <a:extLst>
              <a:ext uri="{96DAC541-7B7A-43D3-8B79-37D633B846F1}">
                <asvg:svgBlip xmlns:asvg="http://schemas.microsoft.com/office/drawing/2016/SVG/main" xmlns="" r:embed="rId113"/>
              </a:ext>
            </a:extLst>
          </a:blip>
          <a:stretch>
            <a:fillRect/>
          </a:stretch>
        </p:blipFill>
        <p:spPr>
          <a:xfrm>
            <a:off x="7717675" y="5315947"/>
            <a:ext cx="282272" cy="282272"/>
          </a:xfrm>
          <a:prstGeom prst="rect">
            <a:avLst/>
          </a:prstGeom>
        </p:spPr>
      </p:pic>
      <p:pic>
        <p:nvPicPr>
          <p:cNvPr id="309" name="Graphic 308">
            <a:extLst>
              <a:ext uri="{FF2B5EF4-FFF2-40B4-BE49-F238E27FC236}">
                <a16:creationId xmlns:a16="http://schemas.microsoft.com/office/drawing/2014/main" id="{AA41ACD2-CAC5-42E6-B450-76E18F63057F}"/>
              </a:ext>
            </a:extLst>
          </p:cNvPr>
          <p:cNvPicPr>
            <a:picLocks noChangeAspect="1"/>
          </p:cNvPicPr>
          <p:nvPr/>
        </p:nvPicPr>
        <p:blipFill>
          <a:blip r:embed="rId114">
            <a:extLst>
              <a:ext uri="{96DAC541-7B7A-43D3-8B79-37D633B846F1}">
                <asvg:svgBlip xmlns:asvg="http://schemas.microsoft.com/office/drawing/2016/SVG/main" xmlns="" r:embed="rId115"/>
              </a:ext>
            </a:extLst>
          </a:blip>
          <a:stretch>
            <a:fillRect/>
          </a:stretch>
        </p:blipFill>
        <p:spPr>
          <a:xfrm>
            <a:off x="8961993" y="5344174"/>
            <a:ext cx="286305" cy="254045"/>
          </a:xfrm>
          <a:prstGeom prst="rect">
            <a:avLst/>
          </a:prstGeom>
        </p:spPr>
      </p:pic>
      <p:pic>
        <p:nvPicPr>
          <p:cNvPr id="310" name="Graphic 309">
            <a:extLst>
              <a:ext uri="{FF2B5EF4-FFF2-40B4-BE49-F238E27FC236}">
                <a16:creationId xmlns:a16="http://schemas.microsoft.com/office/drawing/2014/main" id="{F737F6C2-FAD1-42C7-BF28-814D6F412567}"/>
              </a:ext>
            </a:extLst>
          </p:cNvPr>
          <p:cNvPicPr>
            <a:picLocks noChangeAspect="1"/>
          </p:cNvPicPr>
          <p:nvPr/>
        </p:nvPicPr>
        <p:blipFill>
          <a:blip r:embed="rId116">
            <a:extLst>
              <a:ext uri="{96DAC541-7B7A-43D3-8B79-37D633B846F1}">
                <asvg:svgBlip xmlns:asvg="http://schemas.microsoft.com/office/drawing/2016/SVG/main" xmlns="" r:embed="rId117"/>
              </a:ext>
            </a:extLst>
          </a:blip>
          <a:stretch>
            <a:fillRect/>
          </a:stretch>
        </p:blipFill>
        <p:spPr>
          <a:xfrm>
            <a:off x="10210344" y="5344174"/>
            <a:ext cx="286305" cy="254045"/>
          </a:xfrm>
          <a:prstGeom prst="rect">
            <a:avLst/>
          </a:prstGeom>
        </p:spPr>
      </p:pic>
      <p:pic>
        <p:nvPicPr>
          <p:cNvPr id="337" name="Graphic 336">
            <a:extLst>
              <a:ext uri="{FF2B5EF4-FFF2-40B4-BE49-F238E27FC236}">
                <a16:creationId xmlns:a16="http://schemas.microsoft.com/office/drawing/2014/main" id="{B87D1A5F-0126-4DDE-97FC-370286B5B9E5}"/>
              </a:ext>
            </a:extLst>
          </p:cNvPr>
          <p:cNvPicPr>
            <a:picLocks noChangeAspect="1"/>
          </p:cNvPicPr>
          <p:nvPr/>
        </p:nvPicPr>
        <p:blipFill>
          <a:blip r:embed="rId118" cstate="hqprint">
            <a:extLst>
              <a:ext uri="{28A0092B-C50C-407E-A947-70E740481C1C}">
                <a14:useLocalDpi xmlns:a14="http://schemas.microsoft.com/office/drawing/2010/main" val="0"/>
              </a:ext>
              <a:ext uri="{96DAC541-7B7A-43D3-8B79-37D633B846F1}">
                <asvg:svgBlip xmlns:asvg="http://schemas.microsoft.com/office/drawing/2016/SVG/main" xmlns="" r:embed="rId119"/>
              </a:ext>
            </a:extLst>
          </a:blip>
          <a:stretch>
            <a:fillRect/>
          </a:stretch>
        </p:blipFill>
        <p:spPr>
          <a:xfrm>
            <a:off x="11458695" y="5328042"/>
            <a:ext cx="286305" cy="286305"/>
          </a:xfrm>
          <a:prstGeom prst="rect">
            <a:avLst/>
          </a:prstGeom>
        </p:spPr>
      </p:pic>
      <p:sp>
        <p:nvSpPr>
          <p:cNvPr id="2" name="Title 1">
            <a:extLst>
              <a:ext uri="{FF2B5EF4-FFF2-40B4-BE49-F238E27FC236}">
                <a16:creationId xmlns:a16="http://schemas.microsoft.com/office/drawing/2014/main" id="{D0570BE0-3854-4FC4-9A9F-3A98F56EBD8B}"/>
              </a:ext>
            </a:extLst>
          </p:cNvPr>
          <p:cNvSpPr>
            <a:spLocks noGrp="1"/>
          </p:cNvSpPr>
          <p:nvPr>
            <p:ph type="title"/>
          </p:nvPr>
        </p:nvSpPr>
        <p:spPr/>
        <p:txBody>
          <a:bodyPr vert="horz" lIns="0" tIns="0" rIns="0" bIns="0" rtlCol="0" anchor="t">
            <a:normAutofit/>
          </a:bodyPr>
          <a:lstStyle/>
          <a:p>
            <a:r>
              <a:rPr lang="en-ZA" dirty="0">
                <a:solidFill>
                  <a:schemeClr val="bg2"/>
                </a:solidFill>
              </a:rPr>
              <a:t>Native iOS</a:t>
            </a:r>
          </a:p>
        </p:txBody>
      </p:sp>
      <p:sp>
        <p:nvSpPr>
          <p:cNvPr id="4" name="Date Placeholder 3">
            <a:extLst>
              <a:ext uri="{FF2B5EF4-FFF2-40B4-BE49-F238E27FC236}">
                <a16:creationId xmlns:a16="http://schemas.microsoft.com/office/drawing/2014/main" id="{EABA3056-18DA-413F-91BA-8DA34A50CEE0}"/>
              </a:ext>
            </a:extLst>
          </p:cNvPr>
          <p:cNvSpPr>
            <a:spLocks noGrp="1"/>
          </p:cNvSpPr>
          <p:nvPr>
            <p:ph type="dt" sz="half" idx="10"/>
          </p:nvPr>
        </p:nvSpPr>
        <p:spPr/>
        <p:txBody>
          <a:bodyPr/>
          <a:lstStyle/>
          <a:p>
            <a:fld id="{47CA881B-E4F5-40DA-80D6-BF7B22D9E809}" type="datetime2">
              <a:rPr lang="en-US" smtClean="0"/>
              <a:t>Friday, August 7, 2020</a:t>
            </a:fld>
            <a:endParaRPr lang="en-ZA"/>
          </a:p>
        </p:txBody>
      </p:sp>
      <p:sp>
        <p:nvSpPr>
          <p:cNvPr id="5" name="Footer Placeholder 4">
            <a:extLst>
              <a:ext uri="{FF2B5EF4-FFF2-40B4-BE49-F238E27FC236}">
                <a16:creationId xmlns:a16="http://schemas.microsoft.com/office/drawing/2014/main" id="{A7962140-55E1-493F-B5F9-6FB0EAD00971}"/>
              </a:ext>
            </a:extLst>
          </p:cNvPr>
          <p:cNvSpPr>
            <a:spLocks noGrp="1"/>
          </p:cNvSpPr>
          <p:nvPr>
            <p:ph type="ftr" sz="quarter" idx="11"/>
          </p:nvPr>
        </p:nvSpPr>
        <p:spPr/>
        <p:txBody>
          <a:bodyPr/>
          <a:lstStyle/>
          <a:p>
            <a:r>
              <a:rPr lang="en-ZA"/>
              <a:t>© Copyright 2018 - Your Company Name</a:t>
            </a:r>
          </a:p>
        </p:txBody>
      </p:sp>
      <p:sp>
        <p:nvSpPr>
          <p:cNvPr id="8" name="Slide Number Placeholder 7">
            <a:extLst>
              <a:ext uri="{FF2B5EF4-FFF2-40B4-BE49-F238E27FC236}">
                <a16:creationId xmlns:a16="http://schemas.microsoft.com/office/drawing/2014/main" id="{F8871C8A-DDDF-47F2-B475-6281BDD5B5BF}"/>
              </a:ext>
            </a:extLst>
          </p:cNvPr>
          <p:cNvSpPr>
            <a:spLocks noGrp="1"/>
          </p:cNvSpPr>
          <p:nvPr>
            <p:ph type="sldNum" sz="quarter" idx="12"/>
          </p:nvPr>
        </p:nvSpPr>
        <p:spPr/>
        <p:txBody>
          <a:bodyPr/>
          <a:lstStyle/>
          <a:p>
            <a:fld id="{119C1C8F-6A95-45BD-92A4-38A328F64724}" type="slidenum">
              <a:rPr lang="en-ZA" smtClean="0"/>
              <a:t>25</a:t>
            </a:fld>
            <a:endParaRPr lang="en-ZA"/>
          </a:p>
        </p:txBody>
      </p:sp>
    </p:spTree>
    <p:extLst>
      <p:ext uri="{BB962C8B-B14F-4D97-AF65-F5344CB8AC3E}">
        <p14:creationId xmlns:p14="http://schemas.microsoft.com/office/powerpoint/2010/main" val="417818068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Shape 99">
            <a:extLst>
              <a:ext uri="{FF2B5EF4-FFF2-40B4-BE49-F238E27FC236}">
                <a16:creationId xmlns:a16="http://schemas.microsoft.com/office/drawing/2014/main" id="{74943A71-FCAE-4258-BB6F-E86CEE8EF40D}"/>
              </a:ext>
            </a:extLst>
          </p:cNvPr>
          <p:cNvSpPr>
            <a:spLocks noChangeAspect="1"/>
          </p:cNvSpPr>
          <p:nvPr/>
        </p:nvSpPr>
        <p:spPr>
          <a:xfrm rot="2700000">
            <a:off x="9020357" y="3765420"/>
            <a:ext cx="283500" cy="283500"/>
          </a:xfrm>
          <a:custGeom>
            <a:avLst/>
            <a:gdLst>
              <a:gd name="connsiteX0" fmla="*/ 132155 w 378000"/>
              <a:gd name="connsiteY0" fmla="*/ 79729 h 378000"/>
              <a:gd name="connsiteX1" fmla="*/ 174212 w 378000"/>
              <a:gd name="connsiteY1" fmla="*/ 121786 h 378000"/>
              <a:gd name="connsiteX2" fmla="*/ 60171 w 378000"/>
              <a:gd name="connsiteY2" fmla="*/ 235827 h 378000"/>
              <a:gd name="connsiteX3" fmla="*/ 80544 w 378000"/>
              <a:gd name="connsiteY3" fmla="*/ 256200 h 378000"/>
              <a:gd name="connsiteX4" fmla="*/ 99288 w 378000"/>
              <a:gd name="connsiteY4" fmla="*/ 274944 h 378000"/>
              <a:gd name="connsiteX5" fmla="*/ 153918 w 378000"/>
              <a:gd name="connsiteY5" fmla="*/ 329574 h 378000"/>
              <a:gd name="connsiteX6" fmla="*/ 193035 w 378000"/>
              <a:gd name="connsiteY6" fmla="*/ 290457 h 378000"/>
              <a:gd name="connsiteX7" fmla="*/ 138405 w 378000"/>
              <a:gd name="connsiteY7" fmla="*/ 235827 h 378000"/>
              <a:gd name="connsiteX8" fmla="*/ 213329 w 378000"/>
              <a:gd name="connsiteY8" fmla="*/ 160903 h 378000"/>
              <a:gd name="connsiteX9" fmla="*/ 255386 w 378000"/>
              <a:gd name="connsiteY9" fmla="*/ 202960 h 378000"/>
              <a:gd name="connsiteX10" fmla="*/ 255387 w 378000"/>
              <a:gd name="connsiteY10" fmla="*/ 79729 h 378000"/>
              <a:gd name="connsiteX11" fmla="*/ 0 w 378000"/>
              <a:gd name="connsiteY11" fmla="*/ 0 h 378000"/>
              <a:gd name="connsiteX12" fmla="*/ 378000 w 378000"/>
              <a:gd name="connsiteY12" fmla="*/ 0 h 378000"/>
              <a:gd name="connsiteX13" fmla="*/ 378000 w 378000"/>
              <a:gd name="connsiteY13" fmla="*/ 378000 h 378000"/>
              <a:gd name="connsiteX14" fmla="*/ 0 w 378000"/>
              <a:gd name="connsiteY14" fmla="*/ 378000 h 3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8000" h="378000">
                <a:moveTo>
                  <a:pt x="132155" y="79729"/>
                </a:moveTo>
                <a:lnTo>
                  <a:pt x="174212" y="121786"/>
                </a:lnTo>
                <a:lnTo>
                  <a:pt x="60171" y="235827"/>
                </a:lnTo>
                <a:lnTo>
                  <a:pt x="80544" y="256200"/>
                </a:lnTo>
                <a:lnTo>
                  <a:pt x="99288" y="274944"/>
                </a:lnTo>
                <a:lnTo>
                  <a:pt x="153918" y="329574"/>
                </a:lnTo>
                <a:lnTo>
                  <a:pt x="193035" y="290457"/>
                </a:lnTo>
                <a:lnTo>
                  <a:pt x="138405" y="235827"/>
                </a:lnTo>
                <a:lnTo>
                  <a:pt x="213329" y="160903"/>
                </a:lnTo>
                <a:lnTo>
                  <a:pt x="255386" y="202960"/>
                </a:lnTo>
                <a:lnTo>
                  <a:pt x="255387" y="79729"/>
                </a:lnTo>
                <a:close/>
                <a:moveTo>
                  <a:pt x="0" y="0"/>
                </a:moveTo>
                <a:lnTo>
                  <a:pt x="378000" y="0"/>
                </a:lnTo>
                <a:lnTo>
                  <a:pt x="378000" y="378000"/>
                </a:lnTo>
                <a:lnTo>
                  <a:pt x="0" y="378000"/>
                </a:lnTo>
                <a:close/>
              </a:path>
            </a:pathLst>
          </a:custGeom>
          <a:solidFill>
            <a:srgbClr val="4B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a:p>
        </p:txBody>
      </p:sp>
      <p:pic>
        <p:nvPicPr>
          <p:cNvPr id="5" name="Graphic 4">
            <a:extLst>
              <a:ext uri="{FF2B5EF4-FFF2-40B4-BE49-F238E27FC236}">
                <a16:creationId xmlns:a16="http://schemas.microsoft.com/office/drawing/2014/main" id="{F98599F6-286C-4F20-AF7E-598C9C13E32A}"/>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624999" y="4519060"/>
            <a:ext cx="201623" cy="282272"/>
          </a:xfrm>
          <a:prstGeom prst="rect">
            <a:avLst/>
          </a:prstGeom>
        </p:spPr>
      </p:pic>
      <p:pic>
        <p:nvPicPr>
          <p:cNvPr id="7" name="Graphic 6">
            <a:extLst>
              <a:ext uri="{FF2B5EF4-FFF2-40B4-BE49-F238E27FC236}">
                <a16:creationId xmlns:a16="http://schemas.microsoft.com/office/drawing/2014/main" id="{93166F95-1654-4BC5-A401-226CE0A944E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784815" y="3736161"/>
            <a:ext cx="282272" cy="225818"/>
          </a:xfrm>
          <a:prstGeom prst="rect">
            <a:avLst/>
          </a:prstGeom>
        </p:spPr>
      </p:pic>
      <p:pic>
        <p:nvPicPr>
          <p:cNvPr id="9" name="Graphic 8">
            <a:extLst>
              <a:ext uri="{FF2B5EF4-FFF2-40B4-BE49-F238E27FC236}">
                <a16:creationId xmlns:a16="http://schemas.microsoft.com/office/drawing/2014/main" id="{6A057C15-8F73-4A3A-8F9B-696DB5BE957F}"/>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947491" y="3730266"/>
            <a:ext cx="282272" cy="233883"/>
          </a:xfrm>
          <a:prstGeom prst="rect">
            <a:avLst/>
          </a:prstGeom>
        </p:spPr>
      </p:pic>
      <p:pic>
        <p:nvPicPr>
          <p:cNvPr id="11" name="Graphic 10">
            <a:extLst>
              <a:ext uri="{FF2B5EF4-FFF2-40B4-BE49-F238E27FC236}">
                <a16:creationId xmlns:a16="http://schemas.microsoft.com/office/drawing/2014/main" id="{68BE15FF-335E-43E7-8803-033AA44B9BFD}"/>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183033" y="3730267"/>
            <a:ext cx="177428" cy="282272"/>
          </a:xfrm>
          <a:prstGeom prst="rect">
            <a:avLst/>
          </a:prstGeom>
        </p:spPr>
      </p:pic>
      <p:pic>
        <p:nvPicPr>
          <p:cNvPr id="13" name="Graphic 12">
            <a:extLst>
              <a:ext uri="{FF2B5EF4-FFF2-40B4-BE49-F238E27FC236}">
                <a16:creationId xmlns:a16="http://schemas.microsoft.com/office/drawing/2014/main" id="{ABF9FA8B-A24E-4929-985C-574B1A21557C}"/>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5313731" y="3730266"/>
            <a:ext cx="282272" cy="254045"/>
          </a:xfrm>
          <a:prstGeom prst="rect">
            <a:avLst/>
          </a:prstGeom>
        </p:spPr>
      </p:pic>
      <p:pic>
        <p:nvPicPr>
          <p:cNvPr id="15" name="Graphic 14">
            <a:extLst>
              <a:ext uri="{FF2B5EF4-FFF2-40B4-BE49-F238E27FC236}">
                <a16:creationId xmlns:a16="http://schemas.microsoft.com/office/drawing/2014/main" id="{83E2B199-399B-48A9-BD32-CBD7E735047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4119045" y="4519060"/>
            <a:ext cx="282272" cy="282272"/>
          </a:xfrm>
          <a:prstGeom prst="rect">
            <a:avLst/>
          </a:prstGeom>
        </p:spPr>
      </p:pic>
      <p:pic>
        <p:nvPicPr>
          <p:cNvPr id="17" name="Graphic 16">
            <a:extLst>
              <a:ext uri="{FF2B5EF4-FFF2-40B4-BE49-F238E27FC236}">
                <a16:creationId xmlns:a16="http://schemas.microsoft.com/office/drawing/2014/main" id="{722E0174-2821-4599-AD9D-0AA5D76408C9}"/>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6549273" y="3730266"/>
            <a:ext cx="282272" cy="270175"/>
          </a:xfrm>
          <a:prstGeom prst="rect">
            <a:avLst/>
          </a:prstGeom>
        </p:spPr>
      </p:pic>
      <p:pic>
        <p:nvPicPr>
          <p:cNvPr id="19" name="Graphic 18">
            <a:extLst>
              <a:ext uri="{FF2B5EF4-FFF2-40B4-BE49-F238E27FC236}">
                <a16:creationId xmlns:a16="http://schemas.microsoft.com/office/drawing/2014/main" id="{B9C73D8B-CBE4-471B-A9A4-B018A7F2A1DD}"/>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7771116" y="4519060"/>
            <a:ext cx="237915" cy="282272"/>
          </a:xfrm>
          <a:prstGeom prst="rect">
            <a:avLst/>
          </a:prstGeom>
        </p:spPr>
      </p:pic>
      <p:pic>
        <p:nvPicPr>
          <p:cNvPr id="21" name="Graphic 20">
            <a:extLst>
              <a:ext uri="{FF2B5EF4-FFF2-40B4-BE49-F238E27FC236}">
                <a16:creationId xmlns:a16="http://schemas.microsoft.com/office/drawing/2014/main" id="{5445437A-B676-4769-8528-DAC3E8A569BC}"/>
              </a:ext>
            </a:extLst>
          </p:cNvPr>
          <p:cNvPicPr>
            <a:picLocks noChangeAspect="1"/>
          </p:cNvPicPr>
          <p:nvPr/>
        </p:nvPicPr>
        <p:blipFill>
          <a:blip r:embed="rId19" cstate="hqprint">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10257127" y="3730267"/>
            <a:ext cx="282272" cy="282272"/>
          </a:xfrm>
          <a:prstGeom prst="rect">
            <a:avLst/>
          </a:prstGeom>
        </p:spPr>
      </p:pic>
      <p:pic>
        <p:nvPicPr>
          <p:cNvPr id="23" name="Graphic 22">
            <a:extLst>
              <a:ext uri="{FF2B5EF4-FFF2-40B4-BE49-F238E27FC236}">
                <a16:creationId xmlns:a16="http://schemas.microsoft.com/office/drawing/2014/main" id="{E308C898-0668-4DBE-88F5-224DF018FF18}"/>
              </a:ext>
            </a:extLst>
          </p:cNvPr>
          <p:cNvPicPr>
            <a:picLocks noChangeAspect="1"/>
          </p:cNvPicPr>
          <p:nvPr/>
        </p:nvPicPr>
        <p:blipFill>
          <a:blip r:embed="rId21" cstate="hq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11492670" y="3774143"/>
            <a:ext cx="282272" cy="217753"/>
          </a:xfrm>
          <a:prstGeom prst="rect">
            <a:avLst/>
          </a:prstGeom>
        </p:spPr>
      </p:pic>
      <p:pic>
        <p:nvPicPr>
          <p:cNvPr id="25" name="Graphic 24">
            <a:extLst>
              <a:ext uri="{FF2B5EF4-FFF2-40B4-BE49-F238E27FC236}">
                <a16:creationId xmlns:a16="http://schemas.microsoft.com/office/drawing/2014/main" id="{BA28798F-9AE1-4535-8084-21296DFCE1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335860" y="1303713"/>
            <a:ext cx="233883" cy="282272"/>
          </a:xfrm>
          <a:prstGeom prst="rect">
            <a:avLst/>
          </a:prstGeom>
        </p:spPr>
      </p:pic>
      <p:pic>
        <p:nvPicPr>
          <p:cNvPr id="27" name="Graphic 26">
            <a:extLst>
              <a:ext uri="{FF2B5EF4-FFF2-40B4-BE49-F238E27FC236}">
                <a16:creationId xmlns:a16="http://schemas.microsoft.com/office/drawing/2014/main" id="{A719523F-F101-4D0C-AC79-95489A750E49}"/>
              </a:ext>
            </a:extLst>
          </p:cNvPr>
          <p:cNvPicPr>
            <a:picLocks noChangeAspect="1"/>
          </p:cNvPicPr>
          <p:nvPr/>
        </p:nvPicPr>
        <p:blipFill>
          <a:blip r:embed="rId25" cstate="hq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a:off x="11449724" y="1303713"/>
            <a:ext cx="282272" cy="282272"/>
          </a:xfrm>
          <a:prstGeom prst="rect">
            <a:avLst/>
          </a:prstGeom>
        </p:spPr>
      </p:pic>
      <p:pic>
        <p:nvPicPr>
          <p:cNvPr id="29" name="Graphic 28">
            <a:extLst>
              <a:ext uri="{FF2B5EF4-FFF2-40B4-BE49-F238E27FC236}">
                <a16:creationId xmlns:a16="http://schemas.microsoft.com/office/drawing/2014/main" id="{7F354C31-2B97-452E-887A-C6CCAFDF27F8}"/>
              </a:ext>
            </a:extLst>
          </p:cNvPr>
          <p:cNvPicPr>
            <a:picLocks noChangeAspect="1"/>
          </p:cNvPicPr>
          <p:nvPr/>
        </p:nvPicPr>
        <p:blipFill>
          <a:blip r:embed="rId27" cstate="hqprint">
            <a:extLst>
              <a:ext uri="{28A0092B-C50C-407E-A947-70E740481C1C}">
                <a14:useLocalDpi xmlns:a14="http://schemas.microsoft.com/office/drawing/2010/main" val="0"/>
              </a:ext>
              <a:ext uri="{96DAC541-7B7A-43D3-8B79-37D633B846F1}">
                <asvg:svgBlip xmlns:asvg="http://schemas.microsoft.com/office/drawing/2016/SVG/main" xmlns="" r:embed="rId28"/>
              </a:ext>
            </a:extLst>
          </a:blip>
          <a:stretch>
            <a:fillRect/>
          </a:stretch>
        </p:blipFill>
        <p:spPr>
          <a:xfrm>
            <a:off x="4082441" y="1342021"/>
            <a:ext cx="282272" cy="205655"/>
          </a:xfrm>
          <a:prstGeom prst="rect">
            <a:avLst/>
          </a:prstGeom>
        </p:spPr>
      </p:pic>
      <p:pic>
        <p:nvPicPr>
          <p:cNvPr id="31" name="Graphic 30">
            <a:extLst>
              <a:ext uri="{FF2B5EF4-FFF2-40B4-BE49-F238E27FC236}">
                <a16:creationId xmlns:a16="http://schemas.microsoft.com/office/drawing/2014/main" id="{87B58819-1B22-4356-9009-261E47C0B4EA}"/>
              </a:ext>
            </a:extLst>
          </p:cNvPr>
          <p:cNvPicPr>
            <a:picLocks noChangeAspect="1"/>
          </p:cNvPicPr>
          <p:nvPr/>
        </p:nvPicPr>
        <p:blipFill>
          <a:blip r:embed="rId29" cstate="hqprint">
            <a:extLst>
              <a:ext uri="{28A0092B-C50C-407E-A947-70E740481C1C}">
                <a14:useLocalDpi xmlns:a14="http://schemas.microsoft.com/office/drawing/2010/main" val="0"/>
              </a:ext>
              <a:ext uri="{96DAC541-7B7A-43D3-8B79-37D633B846F1}">
                <asvg:svgBlip xmlns:asvg="http://schemas.microsoft.com/office/drawing/2016/SVG/main" xmlns="" r:embed="rId30"/>
              </a:ext>
            </a:extLst>
          </a:blip>
          <a:stretch>
            <a:fillRect/>
          </a:stretch>
        </p:blipFill>
        <p:spPr>
          <a:xfrm>
            <a:off x="1724804" y="1303713"/>
            <a:ext cx="153233" cy="282272"/>
          </a:xfrm>
          <a:prstGeom prst="rect">
            <a:avLst/>
          </a:prstGeom>
        </p:spPr>
      </p:pic>
      <p:pic>
        <p:nvPicPr>
          <p:cNvPr id="33" name="Graphic 32">
            <a:extLst>
              <a:ext uri="{FF2B5EF4-FFF2-40B4-BE49-F238E27FC236}">
                <a16:creationId xmlns:a16="http://schemas.microsoft.com/office/drawing/2014/main" id="{534CF8EB-5F8A-4893-A00F-5A0226048DBA}"/>
              </a:ext>
            </a:extLst>
          </p:cNvPr>
          <p:cNvPicPr>
            <a:picLocks noChangeAspect="1"/>
          </p:cNvPicPr>
          <p:nvPr/>
        </p:nvPicPr>
        <p:blipFill>
          <a:blip r:embed="rId31" cstate="hqprint">
            <a:extLst>
              <a:ext uri="{28A0092B-C50C-407E-A947-70E740481C1C}">
                <a14:useLocalDpi xmlns:a14="http://schemas.microsoft.com/office/drawing/2010/main" val="0"/>
              </a:ext>
              <a:ext uri="{96DAC541-7B7A-43D3-8B79-37D633B846F1}">
                <asvg:svgBlip xmlns:asvg="http://schemas.microsoft.com/office/drawing/2016/SVG/main" xmlns="" r:embed="rId32"/>
              </a:ext>
            </a:extLst>
          </a:blip>
          <a:stretch>
            <a:fillRect/>
          </a:stretch>
        </p:blipFill>
        <p:spPr>
          <a:xfrm>
            <a:off x="2849184" y="1303713"/>
            <a:ext cx="262110" cy="282272"/>
          </a:xfrm>
          <a:prstGeom prst="rect">
            <a:avLst/>
          </a:prstGeom>
        </p:spPr>
      </p:pic>
      <p:pic>
        <p:nvPicPr>
          <p:cNvPr id="35" name="Graphic 34">
            <a:extLst>
              <a:ext uri="{FF2B5EF4-FFF2-40B4-BE49-F238E27FC236}">
                <a16:creationId xmlns:a16="http://schemas.microsoft.com/office/drawing/2014/main" id="{BAD39D30-0F8F-4392-876A-BD43CEFFD5A0}"/>
              </a:ext>
            </a:extLst>
          </p:cNvPr>
          <p:cNvPicPr>
            <a:picLocks noChangeAspect="1"/>
          </p:cNvPicPr>
          <p:nvPr/>
        </p:nvPicPr>
        <p:blipFill>
          <a:blip r:embed="rId33" cstate="hqprint">
            <a:extLst>
              <a:ext uri="{28A0092B-C50C-407E-A947-70E740481C1C}">
                <a14:useLocalDpi xmlns:a14="http://schemas.microsoft.com/office/drawing/2010/main" val="0"/>
              </a:ext>
              <a:ext uri="{96DAC541-7B7A-43D3-8B79-37D633B846F1}">
                <asvg:svgBlip xmlns:asvg="http://schemas.microsoft.com/office/drawing/2016/SVG/main" xmlns="" r:embed="rId34"/>
              </a:ext>
            </a:extLst>
          </a:blip>
          <a:stretch>
            <a:fillRect/>
          </a:stretch>
        </p:blipFill>
        <p:spPr>
          <a:xfrm>
            <a:off x="6540890" y="1303713"/>
            <a:ext cx="209688" cy="282272"/>
          </a:xfrm>
          <a:prstGeom prst="rect">
            <a:avLst/>
          </a:prstGeom>
        </p:spPr>
      </p:pic>
      <p:pic>
        <p:nvPicPr>
          <p:cNvPr id="37" name="Graphic 36">
            <a:extLst>
              <a:ext uri="{FF2B5EF4-FFF2-40B4-BE49-F238E27FC236}">
                <a16:creationId xmlns:a16="http://schemas.microsoft.com/office/drawing/2014/main" id="{9A7FECE4-2F41-4A95-A15A-023985598123}"/>
              </a:ext>
            </a:extLst>
          </p:cNvPr>
          <p:cNvPicPr>
            <a:picLocks noChangeAspect="1"/>
          </p:cNvPicPr>
          <p:nvPr/>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xmlns="" r:embed="rId36"/>
              </a:ext>
            </a:extLst>
          </a:blip>
          <a:stretch>
            <a:fillRect/>
          </a:stretch>
        </p:blipFill>
        <p:spPr>
          <a:xfrm>
            <a:off x="8946917" y="1293631"/>
            <a:ext cx="278240" cy="302435"/>
          </a:xfrm>
          <a:prstGeom prst="rect">
            <a:avLst/>
          </a:prstGeom>
        </p:spPr>
      </p:pic>
      <p:pic>
        <p:nvPicPr>
          <p:cNvPr id="39" name="Graphic 38">
            <a:extLst>
              <a:ext uri="{FF2B5EF4-FFF2-40B4-BE49-F238E27FC236}">
                <a16:creationId xmlns:a16="http://schemas.microsoft.com/office/drawing/2014/main" id="{56792272-4C90-42C5-B176-6945788496F8}"/>
              </a:ext>
            </a:extLst>
          </p:cNvPr>
          <p:cNvPicPr>
            <a:picLocks noChangeAspect="1"/>
          </p:cNvPicPr>
          <p:nvPr/>
        </p:nvPicPr>
        <p:blipFill>
          <a:blip r:embed="rId37" cstate="hqprint">
            <a:extLst>
              <a:ext uri="{28A0092B-C50C-407E-A947-70E740481C1C}">
                <a14:useLocalDpi xmlns:a14="http://schemas.microsoft.com/office/drawing/2010/main" val="0"/>
              </a:ext>
              <a:ext uri="{96DAC541-7B7A-43D3-8B79-37D633B846F1}">
                <asvg:svgBlip xmlns:asvg="http://schemas.microsoft.com/office/drawing/2016/SVG/main" xmlns="" r:embed="rId38"/>
              </a:ext>
            </a:extLst>
          </a:blip>
          <a:stretch>
            <a:fillRect/>
          </a:stretch>
        </p:blipFill>
        <p:spPr>
          <a:xfrm>
            <a:off x="10196304" y="1348070"/>
            <a:ext cx="282272" cy="193558"/>
          </a:xfrm>
          <a:prstGeom prst="rect">
            <a:avLst/>
          </a:prstGeom>
        </p:spPr>
      </p:pic>
      <p:pic>
        <p:nvPicPr>
          <p:cNvPr id="41" name="Graphic 40">
            <a:extLst>
              <a:ext uri="{FF2B5EF4-FFF2-40B4-BE49-F238E27FC236}">
                <a16:creationId xmlns:a16="http://schemas.microsoft.com/office/drawing/2014/main" id="{8F5BF003-E69C-4621-8631-B6669D38B2A3}"/>
              </a:ext>
            </a:extLst>
          </p:cNvPr>
          <p:cNvPicPr>
            <a:picLocks noChangeAspect="1"/>
          </p:cNvPicPr>
          <p:nvPr/>
        </p:nvPicPr>
        <p:blipFill>
          <a:blip r:embed="rId39" cstate="hqprint">
            <a:extLst>
              <a:ext uri="{28A0092B-C50C-407E-A947-70E740481C1C}">
                <a14:useLocalDpi xmlns:a14="http://schemas.microsoft.com/office/drawing/2010/main" val="0"/>
              </a:ext>
              <a:ext uri="{96DAC541-7B7A-43D3-8B79-37D633B846F1}">
                <asvg:svgBlip xmlns:asvg="http://schemas.microsoft.com/office/drawing/2016/SVG/main" xmlns="" r:embed="rId40"/>
              </a:ext>
            </a:extLst>
          </a:blip>
          <a:stretch>
            <a:fillRect/>
          </a:stretch>
        </p:blipFill>
        <p:spPr>
          <a:xfrm>
            <a:off x="7721725" y="1331939"/>
            <a:ext cx="254045" cy="225818"/>
          </a:xfrm>
          <a:prstGeom prst="rect">
            <a:avLst/>
          </a:prstGeom>
        </p:spPr>
      </p:pic>
      <p:pic>
        <p:nvPicPr>
          <p:cNvPr id="43" name="Graphic 42">
            <a:extLst>
              <a:ext uri="{FF2B5EF4-FFF2-40B4-BE49-F238E27FC236}">
                <a16:creationId xmlns:a16="http://schemas.microsoft.com/office/drawing/2014/main" id="{1F65F60E-7001-41F9-8A88-B6AEB0B6F16E}"/>
              </a:ext>
            </a:extLst>
          </p:cNvPr>
          <p:cNvPicPr>
            <a:picLocks noChangeAspect="1"/>
          </p:cNvPicPr>
          <p:nvPr/>
        </p:nvPicPr>
        <p:blipFill>
          <a:blip r:embed="rId41" cstate="hqprint">
            <a:extLst>
              <a:ext uri="{28A0092B-C50C-407E-A947-70E740481C1C}">
                <a14:useLocalDpi xmlns:a14="http://schemas.microsoft.com/office/drawing/2010/main" val="0"/>
              </a:ext>
              <a:ext uri="{96DAC541-7B7A-43D3-8B79-37D633B846F1}">
                <asvg:svgBlip xmlns:asvg="http://schemas.microsoft.com/office/drawing/2016/SVG/main" xmlns="" r:embed="rId42"/>
              </a:ext>
            </a:extLst>
          </a:blip>
          <a:stretch>
            <a:fillRect/>
          </a:stretch>
        </p:blipFill>
        <p:spPr>
          <a:xfrm>
            <a:off x="438747" y="4519060"/>
            <a:ext cx="282272" cy="282272"/>
          </a:xfrm>
          <a:prstGeom prst="rect">
            <a:avLst/>
          </a:prstGeom>
        </p:spPr>
      </p:pic>
      <p:pic>
        <p:nvPicPr>
          <p:cNvPr id="45" name="Graphic 44">
            <a:extLst>
              <a:ext uri="{FF2B5EF4-FFF2-40B4-BE49-F238E27FC236}">
                <a16:creationId xmlns:a16="http://schemas.microsoft.com/office/drawing/2014/main" id="{AE2935F3-2481-45CF-8E61-45FF033DDFDE}"/>
              </a:ext>
            </a:extLst>
          </p:cNvPr>
          <p:cNvPicPr>
            <a:picLocks noChangeAspect="1"/>
          </p:cNvPicPr>
          <p:nvPr/>
        </p:nvPicPr>
        <p:blipFill>
          <a:blip r:embed="rId43" cstate="hqprint">
            <a:extLst>
              <a:ext uri="{28A0092B-C50C-407E-A947-70E740481C1C}">
                <a14:useLocalDpi xmlns:a14="http://schemas.microsoft.com/office/drawing/2010/main" val="0"/>
              </a:ext>
              <a:ext uri="{96DAC541-7B7A-43D3-8B79-37D633B846F1}">
                <asvg:svgBlip xmlns:asvg="http://schemas.microsoft.com/office/drawing/2016/SVG/main" xmlns="" r:embed="rId44"/>
              </a:ext>
            </a:extLst>
          </a:blip>
          <a:stretch>
            <a:fillRect/>
          </a:stretch>
        </p:blipFill>
        <p:spPr>
          <a:xfrm>
            <a:off x="1665513" y="4519060"/>
            <a:ext cx="282272" cy="282272"/>
          </a:xfrm>
          <a:prstGeom prst="rect">
            <a:avLst/>
          </a:prstGeom>
        </p:spPr>
      </p:pic>
      <p:pic>
        <p:nvPicPr>
          <p:cNvPr id="47" name="Graphic 46">
            <a:extLst>
              <a:ext uri="{FF2B5EF4-FFF2-40B4-BE49-F238E27FC236}">
                <a16:creationId xmlns:a16="http://schemas.microsoft.com/office/drawing/2014/main" id="{A95E0D2B-176C-427D-9D54-1EB36692FC28}"/>
              </a:ext>
            </a:extLst>
          </p:cNvPr>
          <p:cNvPicPr>
            <a:picLocks noChangeAspect="1"/>
          </p:cNvPicPr>
          <p:nvPr/>
        </p:nvPicPr>
        <p:blipFill>
          <a:blip r:embed="rId45" cstate="hqprint">
            <a:extLst>
              <a:ext uri="{28A0092B-C50C-407E-A947-70E740481C1C}">
                <a14:useLocalDpi xmlns:a14="http://schemas.microsoft.com/office/drawing/2010/main" val="0"/>
              </a:ext>
              <a:ext uri="{96DAC541-7B7A-43D3-8B79-37D633B846F1}">
                <asvg:svgBlip xmlns:asvg="http://schemas.microsoft.com/office/drawing/2016/SVG/main" xmlns="" r:embed="rId46"/>
              </a:ext>
            </a:extLst>
          </a:blip>
          <a:stretch>
            <a:fillRect/>
          </a:stretch>
        </p:blipFill>
        <p:spPr>
          <a:xfrm>
            <a:off x="2892279" y="4519060"/>
            <a:ext cx="282272" cy="282272"/>
          </a:xfrm>
          <a:prstGeom prst="rect">
            <a:avLst/>
          </a:prstGeom>
        </p:spPr>
      </p:pic>
      <p:pic>
        <p:nvPicPr>
          <p:cNvPr id="49" name="Graphic 48">
            <a:extLst>
              <a:ext uri="{FF2B5EF4-FFF2-40B4-BE49-F238E27FC236}">
                <a16:creationId xmlns:a16="http://schemas.microsoft.com/office/drawing/2014/main" id="{1F96097E-6531-4DFE-B9E7-6ED3BC7DDC0D}"/>
              </a:ext>
            </a:extLst>
          </p:cNvPr>
          <p:cNvPicPr>
            <a:picLocks noChangeAspect="1"/>
          </p:cNvPicPr>
          <p:nvPr/>
        </p:nvPicPr>
        <p:blipFill>
          <a:blip r:embed="rId47" cstate="hqprint">
            <a:extLst>
              <a:ext uri="{28A0092B-C50C-407E-A947-70E740481C1C}">
                <a14:useLocalDpi xmlns:a14="http://schemas.microsoft.com/office/drawing/2010/main" val="0"/>
              </a:ext>
              <a:ext uri="{96DAC541-7B7A-43D3-8B79-37D633B846F1}">
                <asvg:svgBlip xmlns:asvg="http://schemas.microsoft.com/office/drawing/2016/SVG/main" xmlns="" r:embed="rId48"/>
              </a:ext>
            </a:extLst>
          </a:blip>
          <a:stretch>
            <a:fillRect/>
          </a:stretch>
        </p:blipFill>
        <p:spPr>
          <a:xfrm>
            <a:off x="6408588" y="2956035"/>
            <a:ext cx="282272" cy="282272"/>
          </a:xfrm>
          <a:prstGeom prst="rect">
            <a:avLst/>
          </a:prstGeom>
        </p:spPr>
      </p:pic>
      <p:pic>
        <p:nvPicPr>
          <p:cNvPr id="51" name="Graphic 50">
            <a:extLst>
              <a:ext uri="{FF2B5EF4-FFF2-40B4-BE49-F238E27FC236}">
                <a16:creationId xmlns:a16="http://schemas.microsoft.com/office/drawing/2014/main" id="{380B614D-F339-43FC-A7EF-DBE3A9B67163}"/>
              </a:ext>
            </a:extLst>
          </p:cNvPr>
          <p:cNvPicPr>
            <a:picLocks noChangeAspect="1"/>
          </p:cNvPicPr>
          <p:nvPr/>
        </p:nvPicPr>
        <p:blipFill>
          <a:blip r:embed="rId49" cstate="hqprint">
            <a:extLst>
              <a:ext uri="{28A0092B-C50C-407E-A947-70E740481C1C}">
                <a14:useLocalDpi xmlns:a14="http://schemas.microsoft.com/office/drawing/2010/main" val="0"/>
              </a:ext>
              <a:ext uri="{96DAC541-7B7A-43D3-8B79-37D633B846F1}">
                <asvg:svgBlip xmlns:asvg="http://schemas.microsoft.com/office/drawing/2016/SVG/main" xmlns="" r:embed="rId50"/>
              </a:ext>
            </a:extLst>
          </a:blip>
          <a:stretch>
            <a:fillRect/>
          </a:stretch>
        </p:blipFill>
        <p:spPr>
          <a:xfrm>
            <a:off x="7640293" y="2956035"/>
            <a:ext cx="439538" cy="282272"/>
          </a:xfrm>
          <a:prstGeom prst="rect">
            <a:avLst/>
          </a:prstGeom>
        </p:spPr>
      </p:pic>
      <p:pic>
        <p:nvPicPr>
          <p:cNvPr id="53" name="Graphic 52">
            <a:extLst>
              <a:ext uri="{FF2B5EF4-FFF2-40B4-BE49-F238E27FC236}">
                <a16:creationId xmlns:a16="http://schemas.microsoft.com/office/drawing/2014/main" id="{351E494E-F428-43E5-B8D3-482BD99FFD19}"/>
              </a:ext>
            </a:extLst>
          </p:cNvPr>
          <p:cNvPicPr>
            <a:picLocks noChangeAspect="1"/>
          </p:cNvPicPr>
          <p:nvPr/>
        </p:nvPicPr>
        <p:blipFill>
          <a:blip r:embed="rId51" cstate="hqprint">
            <a:extLst>
              <a:ext uri="{28A0092B-C50C-407E-A947-70E740481C1C}">
                <a14:useLocalDpi xmlns:a14="http://schemas.microsoft.com/office/drawing/2010/main" val="0"/>
              </a:ext>
              <a:ext uri="{96DAC541-7B7A-43D3-8B79-37D633B846F1}">
                <asvg:svgBlip xmlns:asvg="http://schemas.microsoft.com/office/drawing/2016/SVG/main" xmlns="" r:embed="rId52"/>
              </a:ext>
            </a:extLst>
          </a:blip>
          <a:stretch>
            <a:fillRect/>
          </a:stretch>
        </p:blipFill>
        <p:spPr>
          <a:xfrm>
            <a:off x="476407" y="3741883"/>
            <a:ext cx="282272" cy="282272"/>
          </a:xfrm>
          <a:prstGeom prst="rect">
            <a:avLst/>
          </a:prstGeom>
        </p:spPr>
      </p:pic>
      <p:pic>
        <p:nvPicPr>
          <p:cNvPr id="55" name="Graphic 54">
            <a:extLst>
              <a:ext uri="{FF2B5EF4-FFF2-40B4-BE49-F238E27FC236}">
                <a16:creationId xmlns:a16="http://schemas.microsoft.com/office/drawing/2014/main" id="{52221233-A2FB-44B4-A49D-D376520184C8}"/>
              </a:ext>
            </a:extLst>
          </p:cNvPr>
          <p:cNvPicPr>
            <a:picLocks noChangeAspect="1"/>
          </p:cNvPicPr>
          <p:nvPr/>
        </p:nvPicPr>
        <p:blipFill>
          <a:blip r:embed="rId53" cstate="hqprint">
            <a:extLst>
              <a:ext uri="{28A0092B-C50C-407E-A947-70E740481C1C}">
                <a14:useLocalDpi xmlns:a14="http://schemas.microsoft.com/office/drawing/2010/main" val="0"/>
              </a:ext>
              <a:ext uri="{96DAC541-7B7A-43D3-8B79-37D633B846F1}">
                <asvg:svgBlip xmlns:asvg="http://schemas.microsoft.com/office/drawing/2016/SVG/main" xmlns="" r:embed="rId54"/>
              </a:ext>
            </a:extLst>
          </a:blip>
          <a:stretch>
            <a:fillRect/>
          </a:stretch>
        </p:blipFill>
        <p:spPr>
          <a:xfrm>
            <a:off x="471385" y="1273469"/>
            <a:ext cx="282272" cy="342760"/>
          </a:xfrm>
          <a:prstGeom prst="rect">
            <a:avLst/>
          </a:prstGeom>
        </p:spPr>
      </p:pic>
      <p:pic>
        <p:nvPicPr>
          <p:cNvPr id="57" name="Graphic 56">
            <a:extLst>
              <a:ext uri="{FF2B5EF4-FFF2-40B4-BE49-F238E27FC236}">
                <a16:creationId xmlns:a16="http://schemas.microsoft.com/office/drawing/2014/main" id="{416018D1-5F73-4AB6-BECD-B9435AFCFC9D}"/>
              </a:ext>
            </a:extLst>
          </p:cNvPr>
          <p:cNvPicPr>
            <a:picLocks noChangeAspect="1"/>
          </p:cNvPicPr>
          <p:nvPr/>
        </p:nvPicPr>
        <p:blipFill>
          <a:blip r:embed="rId55" cstate="hqprint">
            <a:extLst>
              <a:ext uri="{28A0092B-C50C-407E-A947-70E740481C1C}">
                <a14:useLocalDpi xmlns:a14="http://schemas.microsoft.com/office/drawing/2010/main" val="0"/>
              </a:ext>
              <a:ext uri="{96DAC541-7B7A-43D3-8B79-37D633B846F1}">
                <asvg:svgBlip xmlns:asvg="http://schemas.microsoft.com/office/drawing/2016/SVG/main" xmlns="" r:embed="rId56"/>
              </a:ext>
            </a:extLst>
          </a:blip>
          <a:stretch>
            <a:fillRect/>
          </a:stretch>
        </p:blipFill>
        <p:spPr>
          <a:xfrm>
            <a:off x="3945178" y="3048781"/>
            <a:ext cx="282272" cy="189526"/>
          </a:xfrm>
          <a:prstGeom prst="rect">
            <a:avLst/>
          </a:prstGeom>
        </p:spPr>
      </p:pic>
      <p:pic>
        <p:nvPicPr>
          <p:cNvPr id="59" name="Graphic 58">
            <a:extLst>
              <a:ext uri="{FF2B5EF4-FFF2-40B4-BE49-F238E27FC236}">
                <a16:creationId xmlns:a16="http://schemas.microsoft.com/office/drawing/2014/main" id="{80A300B4-30FC-4FC6-9A03-8965D8BD194E}"/>
              </a:ext>
            </a:extLst>
          </p:cNvPr>
          <p:cNvPicPr>
            <a:picLocks noChangeAspect="1"/>
          </p:cNvPicPr>
          <p:nvPr/>
        </p:nvPicPr>
        <p:blipFill>
          <a:blip r:embed="rId57" cstate="hqprint">
            <a:extLst>
              <a:ext uri="{28A0092B-C50C-407E-A947-70E740481C1C}">
                <a14:useLocalDpi xmlns:a14="http://schemas.microsoft.com/office/drawing/2010/main" val="0"/>
              </a:ext>
              <a:ext uri="{96DAC541-7B7A-43D3-8B79-37D633B846F1}">
                <asvg:svgBlip xmlns:asvg="http://schemas.microsoft.com/office/drawing/2016/SVG/main" xmlns="" r:embed="rId58"/>
              </a:ext>
            </a:extLst>
          </a:blip>
          <a:stretch>
            <a:fillRect/>
          </a:stretch>
        </p:blipFill>
        <p:spPr>
          <a:xfrm>
            <a:off x="9029264" y="2956035"/>
            <a:ext cx="282272" cy="282272"/>
          </a:xfrm>
          <a:prstGeom prst="rect">
            <a:avLst/>
          </a:prstGeom>
        </p:spPr>
      </p:pic>
      <p:pic>
        <p:nvPicPr>
          <p:cNvPr id="61" name="Graphic 60">
            <a:extLst>
              <a:ext uri="{FF2B5EF4-FFF2-40B4-BE49-F238E27FC236}">
                <a16:creationId xmlns:a16="http://schemas.microsoft.com/office/drawing/2014/main" id="{D3FA7E89-8599-49F1-9235-BE2B663A843B}"/>
              </a:ext>
            </a:extLst>
          </p:cNvPr>
          <p:cNvPicPr>
            <a:picLocks noChangeAspect="1"/>
          </p:cNvPicPr>
          <p:nvPr/>
        </p:nvPicPr>
        <p:blipFill>
          <a:blip r:embed="rId59" cstate="hqprint">
            <a:extLst>
              <a:ext uri="{28A0092B-C50C-407E-A947-70E740481C1C}">
                <a14:useLocalDpi xmlns:a14="http://schemas.microsoft.com/office/drawing/2010/main" val="0"/>
              </a:ext>
              <a:ext uri="{96DAC541-7B7A-43D3-8B79-37D633B846F1}">
                <asvg:svgBlip xmlns:asvg="http://schemas.microsoft.com/office/drawing/2016/SVG/main" xmlns="" r:embed="rId60"/>
              </a:ext>
            </a:extLst>
          </a:blip>
          <a:stretch>
            <a:fillRect/>
          </a:stretch>
        </p:blipFill>
        <p:spPr>
          <a:xfrm>
            <a:off x="10260969" y="2956035"/>
            <a:ext cx="282272" cy="282272"/>
          </a:xfrm>
          <a:prstGeom prst="rect">
            <a:avLst/>
          </a:prstGeom>
        </p:spPr>
      </p:pic>
      <p:pic>
        <p:nvPicPr>
          <p:cNvPr id="63" name="Graphic 62">
            <a:extLst>
              <a:ext uri="{FF2B5EF4-FFF2-40B4-BE49-F238E27FC236}">
                <a16:creationId xmlns:a16="http://schemas.microsoft.com/office/drawing/2014/main" id="{1FA8FD52-22A4-4A7A-A4FA-4286D391F650}"/>
              </a:ext>
            </a:extLst>
          </p:cNvPr>
          <p:cNvPicPr>
            <a:picLocks noChangeAspect="1"/>
          </p:cNvPicPr>
          <p:nvPr/>
        </p:nvPicPr>
        <p:blipFill>
          <a:blip r:embed="rId61" cstate="hqprint">
            <a:extLst>
              <a:ext uri="{28A0092B-C50C-407E-A947-70E740481C1C}">
                <a14:useLocalDpi xmlns:a14="http://schemas.microsoft.com/office/drawing/2010/main" val="0"/>
              </a:ext>
              <a:ext uri="{96DAC541-7B7A-43D3-8B79-37D633B846F1}">
                <asvg:svgBlip xmlns:asvg="http://schemas.microsoft.com/office/drawing/2016/SVG/main" xmlns="" r:embed="rId62"/>
              </a:ext>
            </a:extLst>
          </a:blip>
          <a:stretch>
            <a:fillRect/>
          </a:stretch>
        </p:blipFill>
        <p:spPr>
          <a:xfrm>
            <a:off x="11492670" y="2956035"/>
            <a:ext cx="282272" cy="282272"/>
          </a:xfrm>
          <a:prstGeom prst="rect">
            <a:avLst/>
          </a:prstGeom>
        </p:spPr>
      </p:pic>
      <p:pic>
        <p:nvPicPr>
          <p:cNvPr id="70" name="Graphic 69">
            <a:extLst>
              <a:ext uri="{FF2B5EF4-FFF2-40B4-BE49-F238E27FC236}">
                <a16:creationId xmlns:a16="http://schemas.microsoft.com/office/drawing/2014/main" id="{4F09C901-8111-42F3-A4A2-0A069F1A37EA}"/>
              </a:ext>
            </a:extLst>
          </p:cNvPr>
          <p:cNvPicPr>
            <a:picLocks noChangeAspect="1"/>
          </p:cNvPicPr>
          <p:nvPr/>
        </p:nvPicPr>
        <p:blipFill>
          <a:blip r:embed="rId63" cstate="hqprint">
            <a:extLst>
              <a:ext uri="{28A0092B-C50C-407E-A947-70E740481C1C}">
                <a14:useLocalDpi xmlns:a14="http://schemas.microsoft.com/office/drawing/2010/main" val="0"/>
              </a:ext>
              <a:ext uri="{96DAC541-7B7A-43D3-8B79-37D633B846F1}">
                <asvg:svgBlip xmlns:asvg="http://schemas.microsoft.com/office/drawing/2016/SVG/main" xmlns="" r:embed="rId64"/>
              </a:ext>
            </a:extLst>
          </a:blip>
          <a:stretch>
            <a:fillRect/>
          </a:stretch>
        </p:blipFill>
        <p:spPr>
          <a:xfrm>
            <a:off x="5379010" y="2080915"/>
            <a:ext cx="181460" cy="282272"/>
          </a:xfrm>
          <a:prstGeom prst="rect">
            <a:avLst/>
          </a:prstGeom>
        </p:spPr>
      </p:pic>
      <p:pic>
        <p:nvPicPr>
          <p:cNvPr id="71" name="Graphic 70">
            <a:extLst>
              <a:ext uri="{FF2B5EF4-FFF2-40B4-BE49-F238E27FC236}">
                <a16:creationId xmlns:a16="http://schemas.microsoft.com/office/drawing/2014/main" id="{822B2804-E356-4C3B-9246-6509FE42DDCF}"/>
              </a:ext>
            </a:extLst>
          </p:cNvPr>
          <p:cNvPicPr>
            <a:picLocks noChangeAspect="1"/>
          </p:cNvPicPr>
          <p:nvPr/>
        </p:nvPicPr>
        <p:blipFill>
          <a:blip r:embed="rId65" cstate="hqprint">
            <a:extLst>
              <a:ext uri="{28A0092B-C50C-407E-A947-70E740481C1C}">
                <a14:useLocalDpi xmlns:a14="http://schemas.microsoft.com/office/drawing/2010/main" val="0"/>
              </a:ext>
              <a:ext uri="{96DAC541-7B7A-43D3-8B79-37D633B846F1}">
                <asvg:svgBlip xmlns:asvg="http://schemas.microsoft.com/office/drawing/2016/SVG/main" xmlns="" r:embed="rId66"/>
              </a:ext>
            </a:extLst>
          </a:blip>
          <a:stretch>
            <a:fillRect/>
          </a:stretch>
        </p:blipFill>
        <p:spPr>
          <a:xfrm>
            <a:off x="8928109" y="2080915"/>
            <a:ext cx="282272" cy="181460"/>
          </a:xfrm>
          <a:prstGeom prst="rect">
            <a:avLst/>
          </a:prstGeom>
        </p:spPr>
      </p:pic>
      <p:pic>
        <p:nvPicPr>
          <p:cNvPr id="72" name="Graphic 71">
            <a:extLst>
              <a:ext uri="{FF2B5EF4-FFF2-40B4-BE49-F238E27FC236}">
                <a16:creationId xmlns:a16="http://schemas.microsoft.com/office/drawing/2014/main" id="{62DEEB35-E95A-402E-B605-D217E3FD83B3}"/>
              </a:ext>
            </a:extLst>
          </p:cNvPr>
          <p:cNvPicPr>
            <a:picLocks noChangeAspect="1"/>
          </p:cNvPicPr>
          <p:nvPr/>
        </p:nvPicPr>
        <p:blipFill>
          <a:blip r:embed="rId67" cstate="hqprint">
            <a:extLst>
              <a:ext uri="{28A0092B-C50C-407E-A947-70E740481C1C}">
                <a14:useLocalDpi xmlns:a14="http://schemas.microsoft.com/office/drawing/2010/main" val="0"/>
              </a:ext>
              <a:ext uri="{96DAC541-7B7A-43D3-8B79-37D633B846F1}">
                <asvg:svgBlip xmlns:asvg="http://schemas.microsoft.com/office/drawing/2016/SVG/main" xmlns="" r:embed="rId68"/>
              </a:ext>
            </a:extLst>
          </a:blip>
          <a:stretch>
            <a:fillRect/>
          </a:stretch>
        </p:blipFill>
        <p:spPr>
          <a:xfrm>
            <a:off x="7677868" y="2080915"/>
            <a:ext cx="282272" cy="181460"/>
          </a:xfrm>
          <a:prstGeom prst="rect">
            <a:avLst/>
          </a:prstGeom>
        </p:spPr>
      </p:pic>
      <p:pic>
        <p:nvPicPr>
          <p:cNvPr id="73" name="Graphic 72">
            <a:extLst>
              <a:ext uri="{FF2B5EF4-FFF2-40B4-BE49-F238E27FC236}">
                <a16:creationId xmlns:a16="http://schemas.microsoft.com/office/drawing/2014/main" id="{57444BBF-7AFA-487E-B84B-34E8187E0A03}"/>
              </a:ext>
            </a:extLst>
          </p:cNvPr>
          <p:cNvPicPr>
            <a:picLocks noChangeAspect="1"/>
          </p:cNvPicPr>
          <p:nvPr/>
        </p:nvPicPr>
        <p:blipFill>
          <a:blip r:embed="rId69" cstate="hqprint">
            <a:extLst>
              <a:ext uri="{28A0092B-C50C-407E-A947-70E740481C1C}">
                <a14:useLocalDpi xmlns:a14="http://schemas.microsoft.com/office/drawing/2010/main" val="0"/>
              </a:ext>
              <a:ext uri="{96DAC541-7B7A-43D3-8B79-37D633B846F1}">
                <asvg:svgBlip xmlns:asvg="http://schemas.microsoft.com/office/drawing/2016/SVG/main" xmlns="" r:embed="rId70"/>
              </a:ext>
            </a:extLst>
          </a:blip>
          <a:stretch>
            <a:fillRect/>
          </a:stretch>
        </p:blipFill>
        <p:spPr>
          <a:xfrm>
            <a:off x="6528439" y="2080915"/>
            <a:ext cx="181460" cy="282272"/>
          </a:xfrm>
          <a:prstGeom prst="rect">
            <a:avLst/>
          </a:prstGeom>
        </p:spPr>
      </p:pic>
      <p:pic>
        <p:nvPicPr>
          <p:cNvPr id="74" name="Graphic 73">
            <a:extLst>
              <a:ext uri="{FF2B5EF4-FFF2-40B4-BE49-F238E27FC236}">
                <a16:creationId xmlns:a16="http://schemas.microsoft.com/office/drawing/2014/main" id="{7757CD35-EDF1-4D1B-B56B-6AD9186F930A}"/>
              </a:ext>
            </a:extLst>
          </p:cNvPr>
          <p:cNvPicPr>
            <a:picLocks noChangeAspect="1"/>
          </p:cNvPicPr>
          <p:nvPr/>
        </p:nvPicPr>
        <p:blipFill>
          <a:blip r:embed="rId71" cstate="hqprint">
            <a:extLst>
              <a:ext uri="{28A0092B-C50C-407E-A947-70E740481C1C}">
                <a14:useLocalDpi xmlns:a14="http://schemas.microsoft.com/office/drawing/2010/main" val="0"/>
              </a:ext>
              <a:ext uri="{96DAC541-7B7A-43D3-8B79-37D633B846F1}">
                <asvg:svgBlip xmlns:asvg="http://schemas.microsoft.com/office/drawing/2016/SVG/main" xmlns="" r:embed="rId72"/>
              </a:ext>
            </a:extLst>
          </a:blip>
          <a:stretch>
            <a:fillRect/>
          </a:stretch>
        </p:blipFill>
        <p:spPr>
          <a:xfrm>
            <a:off x="10178350" y="2080915"/>
            <a:ext cx="282272" cy="233883"/>
          </a:xfrm>
          <a:prstGeom prst="rect">
            <a:avLst/>
          </a:prstGeom>
        </p:spPr>
      </p:pic>
      <p:pic>
        <p:nvPicPr>
          <p:cNvPr id="75" name="Graphic 74">
            <a:extLst>
              <a:ext uri="{FF2B5EF4-FFF2-40B4-BE49-F238E27FC236}">
                <a16:creationId xmlns:a16="http://schemas.microsoft.com/office/drawing/2014/main" id="{BCBC1CA8-DF28-4524-804D-A9A1B067BA27}"/>
              </a:ext>
            </a:extLst>
          </p:cNvPr>
          <p:cNvPicPr>
            <a:picLocks noChangeAspect="1"/>
          </p:cNvPicPr>
          <p:nvPr/>
        </p:nvPicPr>
        <p:blipFill>
          <a:blip r:embed="rId73" cstate="hqprint">
            <a:extLst>
              <a:ext uri="{28A0092B-C50C-407E-A947-70E740481C1C}">
                <a14:useLocalDpi xmlns:a14="http://schemas.microsoft.com/office/drawing/2010/main" val="0"/>
              </a:ext>
              <a:ext uri="{96DAC541-7B7A-43D3-8B79-37D633B846F1}">
                <asvg:svgBlip xmlns:asvg="http://schemas.microsoft.com/office/drawing/2016/SVG/main" xmlns="" r:embed="rId74"/>
              </a:ext>
            </a:extLst>
          </a:blip>
          <a:stretch>
            <a:fillRect/>
          </a:stretch>
        </p:blipFill>
        <p:spPr>
          <a:xfrm>
            <a:off x="11428587" y="2080915"/>
            <a:ext cx="282272" cy="282272"/>
          </a:xfrm>
          <a:prstGeom prst="rect">
            <a:avLst/>
          </a:prstGeom>
        </p:spPr>
      </p:pic>
      <p:pic>
        <p:nvPicPr>
          <p:cNvPr id="76" name="Graphic 75">
            <a:extLst>
              <a:ext uri="{FF2B5EF4-FFF2-40B4-BE49-F238E27FC236}">
                <a16:creationId xmlns:a16="http://schemas.microsoft.com/office/drawing/2014/main" id="{2CB2186A-5CB7-4EDC-91EA-0D41B748AC3D}"/>
              </a:ext>
            </a:extLst>
          </p:cNvPr>
          <p:cNvPicPr>
            <a:picLocks noChangeAspect="1"/>
          </p:cNvPicPr>
          <p:nvPr/>
        </p:nvPicPr>
        <p:blipFill>
          <a:blip r:embed="rId75" cstate="hqprint">
            <a:extLst>
              <a:ext uri="{28A0092B-C50C-407E-A947-70E740481C1C}">
                <a14:useLocalDpi xmlns:a14="http://schemas.microsoft.com/office/drawing/2010/main" val="0"/>
              </a:ext>
              <a:ext uri="{96DAC541-7B7A-43D3-8B79-37D633B846F1}">
                <asvg:svgBlip xmlns:asvg="http://schemas.microsoft.com/office/drawing/2016/SVG/main" xmlns="" r:embed="rId76"/>
              </a:ext>
            </a:extLst>
          </a:blip>
          <a:stretch>
            <a:fillRect/>
          </a:stretch>
        </p:blipFill>
        <p:spPr>
          <a:xfrm>
            <a:off x="1481768" y="3185885"/>
            <a:ext cx="282272" cy="52422"/>
          </a:xfrm>
          <a:prstGeom prst="rect">
            <a:avLst/>
          </a:prstGeom>
        </p:spPr>
      </p:pic>
      <p:pic>
        <p:nvPicPr>
          <p:cNvPr id="77" name="Graphic 76">
            <a:extLst>
              <a:ext uri="{FF2B5EF4-FFF2-40B4-BE49-F238E27FC236}">
                <a16:creationId xmlns:a16="http://schemas.microsoft.com/office/drawing/2014/main" id="{7EE0FF4D-3327-405F-97DA-81AA847E57CC}"/>
              </a:ext>
            </a:extLst>
          </p:cNvPr>
          <p:cNvPicPr>
            <a:picLocks noChangeAspect="1"/>
          </p:cNvPicPr>
          <p:nvPr/>
        </p:nvPicPr>
        <p:blipFill>
          <a:blip r:embed="rId77" cstate="hqprint">
            <a:extLst>
              <a:ext uri="{28A0092B-C50C-407E-A947-70E740481C1C}">
                <a14:useLocalDpi xmlns:a14="http://schemas.microsoft.com/office/drawing/2010/main" val="0"/>
              </a:ext>
              <a:ext uri="{96DAC541-7B7A-43D3-8B79-37D633B846F1}">
                <asvg:svgBlip xmlns:asvg="http://schemas.microsoft.com/office/drawing/2016/SVG/main" xmlns="" r:embed="rId78"/>
              </a:ext>
            </a:extLst>
          </a:blip>
          <a:stretch>
            <a:fillRect/>
          </a:stretch>
        </p:blipFill>
        <p:spPr>
          <a:xfrm>
            <a:off x="479913" y="2956035"/>
            <a:ext cx="52422" cy="282272"/>
          </a:xfrm>
          <a:prstGeom prst="rect">
            <a:avLst/>
          </a:prstGeom>
        </p:spPr>
      </p:pic>
      <p:pic>
        <p:nvPicPr>
          <p:cNvPr id="78" name="Graphic 77">
            <a:extLst>
              <a:ext uri="{FF2B5EF4-FFF2-40B4-BE49-F238E27FC236}">
                <a16:creationId xmlns:a16="http://schemas.microsoft.com/office/drawing/2014/main" id="{E0092ABD-3FEE-4E61-87B2-26E0F5AFAA41}"/>
              </a:ext>
            </a:extLst>
          </p:cNvPr>
          <p:cNvPicPr>
            <a:picLocks noChangeAspect="1"/>
          </p:cNvPicPr>
          <p:nvPr/>
        </p:nvPicPr>
        <p:blipFill>
          <a:blip r:embed="rId79" cstate="hqprint">
            <a:extLst>
              <a:ext uri="{28A0092B-C50C-407E-A947-70E740481C1C}">
                <a14:useLocalDpi xmlns:a14="http://schemas.microsoft.com/office/drawing/2010/main" val="0"/>
              </a:ext>
              <a:ext uri="{96DAC541-7B7A-43D3-8B79-37D633B846F1}">
                <asvg:svgBlip xmlns:asvg="http://schemas.microsoft.com/office/drawing/2016/SVG/main" xmlns="" r:embed="rId80"/>
              </a:ext>
            </a:extLst>
          </a:blip>
          <a:stretch>
            <a:fillRect/>
          </a:stretch>
        </p:blipFill>
        <p:spPr>
          <a:xfrm>
            <a:off x="2713473" y="3000392"/>
            <a:ext cx="282272" cy="237915"/>
          </a:xfrm>
          <a:prstGeom prst="rect">
            <a:avLst/>
          </a:prstGeom>
        </p:spPr>
      </p:pic>
      <p:pic>
        <p:nvPicPr>
          <p:cNvPr id="79" name="Graphic 78">
            <a:extLst>
              <a:ext uri="{FF2B5EF4-FFF2-40B4-BE49-F238E27FC236}">
                <a16:creationId xmlns:a16="http://schemas.microsoft.com/office/drawing/2014/main" id="{321EB8DD-A12E-4E14-8E94-ED4367633B88}"/>
              </a:ext>
            </a:extLst>
          </p:cNvPr>
          <p:cNvPicPr>
            <a:picLocks noChangeAspect="1"/>
          </p:cNvPicPr>
          <p:nvPr/>
        </p:nvPicPr>
        <p:blipFill>
          <a:blip r:embed="rId81" cstate="hqprint">
            <a:extLst>
              <a:ext uri="{28A0092B-C50C-407E-A947-70E740481C1C}">
                <a14:useLocalDpi xmlns:a14="http://schemas.microsoft.com/office/drawing/2010/main" val="0"/>
              </a:ext>
              <a:ext uri="{96DAC541-7B7A-43D3-8B79-37D633B846F1}">
                <asvg:svgBlip xmlns:asvg="http://schemas.microsoft.com/office/drawing/2016/SVG/main" xmlns="" r:embed="rId82"/>
              </a:ext>
            </a:extLst>
          </a:blip>
          <a:stretch>
            <a:fillRect/>
          </a:stretch>
        </p:blipFill>
        <p:spPr>
          <a:xfrm>
            <a:off x="5176883" y="2956035"/>
            <a:ext cx="282272" cy="282272"/>
          </a:xfrm>
          <a:prstGeom prst="rect">
            <a:avLst/>
          </a:prstGeom>
        </p:spPr>
      </p:pic>
      <p:pic>
        <p:nvPicPr>
          <p:cNvPr id="80" name="Graphic 79">
            <a:extLst>
              <a:ext uri="{FF2B5EF4-FFF2-40B4-BE49-F238E27FC236}">
                <a16:creationId xmlns:a16="http://schemas.microsoft.com/office/drawing/2014/main" id="{BDDC0BCA-3B02-4D94-B3E0-159EDC205E23}"/>
              </a:ext>
            </a:extLst>
          </p:cNvPr>
          <p:cNvPicPr>
            <a:picLocks noChangeAspect="1"/>
          </p:cNvPicPr>
          <p:nvPr/>
        </p:nvPicPr>
        <p:blipFill>
          <a:blip r:embed="rId83" cstate="hqprint">
            <a:extLst>
              <a:ext uri="{28A0092B-C50C-407E-A947-70E740481C1C}">
                <a14:useLocalDpi xmlns:a14="http://schemas.microsoft.com/office/drawing/2010/main" val="0"/>
              </a:ext>
              <a:ext uri="{96DAC541-7B7A-43D3-8B79-37D633B846F1}">
                <asvg:svgBlip xmlns:asvg="http://schemas.microsoft.com/office/drawing/2016/SVG/main" xmlns="" r:embed="rId84"/>
              </a:ext>
            </a:extLst>
          </a:blip>
          <a:stretch>
            <a:fillRect/>
          </a:stretch>
        </p:blipFill>
        <p:spPr>
          <a:xfrm>
            <a:off x="2878528" y="2080915"/>
            <a:ext cx="282272" cy="233883"/>
          </a:xfrm>
          <a:prstGeom prst="rect">
            <a:avLst/>
          </a:prstGeom>
        </p:spPr>
      </p:pic>
      <p:pic>
        <p:nvPicPr>
          <p:cNvPr id="81" name="Graphic 80">
            <a:extLst>
              <a:ext uri="{FF2B5EF4-FFF2-40B4-BE49-F238E27FC236}">
                <a16:creationId xmlns:a16="http://schemas.microsoft.com/office/drawing/2014/main" id="{68C08945-9062-45B9-8277-2DE03EBFFEEB}"/>
              </a:ext>
            </a:extLst>
          </p:cNvPr>
          <p:cNvPicPr>
            <a:picLocks noChangeAspect="1"/>
          </p:cNvPicPr>
          <p:nvPr/>
        </p:nvPicPr>
        <p:blipFill>
          <a:blip r:embed="rId85" cstate="hqprint">
            <a:extLst>
              <a:ext uri="{28A0092B-C50C-407E-A947-70E740481C1C}">
                <a14:useLocalDpi xmlns:a14="http://schemas.microsoft.com/office/drawing/2010/main" val="0"/>
              </a:ext>
              <a:ext uri="{96DAC541-7B7A-43D3-8B79-37D633B846F1}">
                <asvg:svgBlip xmlns:asvg="http://schemas.microsoft.com/office/drawing/2016/SVG/main" xmlns="" r:embed="rId86"/>
              </a:ext>
            </a:extLst>
          </a:blip>
          <a:stretch>
            <a:fillRect/>
          </a:stretch>
        </p:blipFill>
        <p:spPr>
          <a:xfrm>
            <a:off x="1676676" y="2080915"/>
            <a:ext cx="233883" cy="282272"/>
          </a:xfrm>
          <a:prstGeom prst="rect">
            <a:avLst/>
          </a:prstGeom>
        </p:spPr>
      </p:pic>
      <p:pic>
        <p:nvPicPr>
          <p:cNvPr id="82" name="Graphic 81">
            <a:extLst>
              <a:ext uri="{FF2B5EF4-FFF2-40B4-BE49-F238E27FC236}">
                <a16:creationId xmlns:a16="http://schemas.microsoft.com/office/drawing/2014/main" id="{B6B32123-6D90-4858-B722-97433E04C22B}"/>
              </a:ext>
            </a:extLst>
          </p:cNvPr>
          <p:cNvPicPr>
            <a:picLocks noChangeAspect="1"/>
          </p:cNvPicPr>
          <p:nvPr/>
        </p:nvPicPr>
        <p:blipFill>
          <a:blip r:embed="rId87" cstate="hqprint">
            <a:extLst>
              <a:ext uri="{28A0092B-C50C-407E-A947-70E740481C1C}">
                <a14:useLocalDpi xmlns:a14="http://schemas.microsoft.com/office/drawing/2010/main" val="0"/>
              </a:ext>
              <a:ext uri="{96DAC541-7B7A-43D3-8B79-37D633B846F1}">
                <asvg:svgBlip xmlns:asvg="http://schemas.microsoft.com/office/drawing/2016/SVG/main" xmlns="" r:embed="rId88"/>
              </a:ext>
            </a:extLst>
          </a:blip>
          <a:stretch>
            <a:fillRect/>
          </a:stretch>
        </p:blipFill>
        <p:spPr>
          <a:xfrm>
            <a:off x="4128769" y="2080915"/>
            <a:ext cx="282272" cy="233883"/>
          </a:xfrm>
          <a:prstGeom prst="rect">
            <a:avLst/>
          </a:prstGeom>
        </p:spPr>
      </p:pic>
      <p:pic>
        <p:nvPicPr>
          <p:cNvPr id="83" name="Graphic 82">
            <a:extLst>
              <a:ext uri="{FF2B5EF4-FFF2-40B4-BE49-F238E27FC236}">
                <a16:creationId xmlns:a16="http://schemas.microsoft.com/office/drawing/2014/main" id="{CC87892F-7CF9-41A3-A272-DCFCA68C4F92}"/>
              </a:ext>
            </a:extLst>
          </p:cNvPr>
          <p:cNvPicPr>
            <a:picLocks noChangeAspect="1"/>
          </p:cNvPicPr>
          <p:nvPr/>
        </p:nvPicPr>
        <p:blipFill>
          <a:blip r:embed="rId89" cstate="hqprint">
            <a:extLst>
              <a:ext uri="{28A0092B-C50C-407E-A947-70E740481C1C}">
                <a14:useLocalDpi xmlns:a14="http://schemas.microsoft.com/office/drawing/2010/main" val="0"/>
              </a:ext>
              <a:ext uri="{96DAC541-7B7A-43D3-8B79-37D633B846F1}">
                <asvg:svgBlip xmlns:asvg="http://schemas.microsoft.com/office/drawing/2016/SVG/main" xmlns="" r:embed="rId90"/>
              </a:ext>
            </a:extLst>
          </a:blip>
          <a:stretch>
            <a:fillRect/>
          </a:stretch>
        </p:blipFill>
        <p:spPr>
          <a:xfrm>
            <a:off x="474824" y="2080915"/>
            <a:ext cx="233883" cy="282272"/>
          </a:xfrm>
          <a:prstGeom prst="rect">
            <a:avLst/>
          </a:prstGeom>
        </p:spPr>
      </p:pic>
      <p:pic>
        <p:nvPicPr>
          <p:cNvPr id="84" name="Graphic 83">
            <a:extLst>
              <a:ext uri="{FF2B5EF4-FFF2-40B4-BE49-F238E27FC236}">
                <a16:creationId xmlns:a16="http://schemas.microsoft.com/office/drawing/2014/main" id="{1DA1B974-B6ED-4637-B6F2-9F4AF4685B66}"/>
              </a:ext>
            </a:extLst>
          </p:cNvPr>
          <p:cNvPicPr>
            <a:picLocks noChangeAspect="1"/>
          </p:cNvPicPr>
          <p:nvPr/>
        </p:nvPicPr>
        <p:blipFill>
          <a:blip r:embed="rId91" cstate="hqprint">
            <a:extLst>
              <a:ext uri="{28A0092B-C50C-407E-A947-70E740481C1C}">
                <a14:useLocalDpi xmlns:a14="http://schemas.microsoft.com/office/drawing/2010/main" val="0"/>
              </a:ext>
              <a:ext uri="{96DAC541-7B7A-43D3-8B79-37D633B846F1}">
                <asvg:svgBlip xmlns:asvg="http://schemas.microsoft.com/office/drawing/2016/SVG/main" xmlns="" r:embed="rId92"/>
              </a:ext>
            </a:extLst>
          </a:blip>
          <a:stretch>
            <a:fillRect/>
          </a:stretch>
        </p:blipFill>
        <p:spPr>
          <a:xfrm>
            <a:off x="1711949" y="3786804"/>
            <a:ext cx="282272" cy="241947"/>
          </a:xfrm>
          <a:prstGeom prst="rect">
            <a:avLst/>
          </a:prstGeom>
        </p:spPr>
      </p:pic>
      <p:pic>
        <p:nvPicPr>
          <p:cNvPr id="85" name="Graphic 84">
            <a:extLst>
              <a:ext uri="{FF2B5EF4-FFF2-40B4-BE49-F238E27FC236}">
                <a16:creationId xmlns:a16="http://schemas.microsoft.com/office/drawing/2014/main" id="{028A61BE-CCC4-4B37-AF22-FF08266BC08D}"/>
              </a:ext>
            </a:extLst>
          </p:cNvPr>
          <p:cNvPicPr>
            <a:picLocks noChangeAspect="1"/>
          </p:cNvPicPr>
          <p:nvPr/>
        </p:nvPicPr>
        <p:blipFill>
          <a:blip r:embed="rId93" cstate="hqprint">
            <a:extLst>
              <a:ext uri="{28A0092B-C50C-407E-A947-70E740481C1C}">
                <a14:useLocalDpi xmlns:a14="http://schemas.microsoft.com/office/drawing/2010/main" val="0"/>
              </a:ext>
              <a:ext uri="{96DAC541-7B7A-43D3-8B79-37D633B846F1}">
                <asvg:svgBlip xmlns:asvg="http://schemas.microsoft.com/office/drawing/2016/SVG/main" xmlns="" r:embed="rId94"/>
              </a:ext>
            </a:extLst>
          </a:blip>
          <a:stretch>
            <a:fillRect/>
          </a:stretch>
        </p:blipFill>
        <p:spPr>
          <a:xfrm>
            <a:off x="5345811" y="4492849"/>
            <a:ext cx="334694" cy="334694"/>
          </a:xfrm>
          <a:prstGeom prst="rect">
            <a:avLst/>
          </a:prstGeom>
        </p:spPr>
      </p:pic>
      <p:grpSp>
        <p:nvGrpSpPr>
          <p:cNvPr id="114" name="Group 113">
            <a:extLst>
              <a:ext uri="{FF2B5EF4-FFF2-40B4-BE49-F238E27FC236}">
                <a16:creationId xmlns:a16="http://schemas.microsoft.com/office/drawing/2014/main" id="{5E0F23BF-9283-4DEF-8780-182CBA371724}"/>
              </a:ext>
            </a:extLst>
          </p:cNvPr>
          <p:cNvGrpSpPr>
            <a:grpSpLocks noChangeAspect="1"/>
          </p:cNvGrpSpPr>
          <p:nvPr/>
        </p:nvGrpSpPr>
        <p:grpSpPr>
          <a:xfrm>
            <a:off x="8953525" y="4518446"/>
            <a:ext cx="258918" cy="283500"/>
            <a:chOff x="4229935" y="5694678"/>
            <a:chExt cx="414699" cy="454071"/>
          </a:xfrm>
          <a:solidFill>
            <a:srgbClr val="4B4B4B"/>
          </a:solidFill>
        </p:grpSpPr>
        <p:sp>
          <p:nvSpPr>
            <p:cNvPr id="109" name="Freeform: Shape 108">
              <a:extLst>
                <a:ext uri="{FF2B5EF4-FFF2-40B4-BE49-F238E27FC236}">
                  <a16:creationId xmlns:a16="http://schemas.microsoft.com/office/drawing/2014/main" id="{9159A51B-FAAD-4B59-94D7-E69859A0535D}"/>
                </a:ext>
              </a:extLst>
            </p:cNvPr>
            <p:cNvSpPr/>
            <p:nvPr/>
          </p:nvSpPr>
          <p:spPr>
            <a:xfrm>
              <a:off x="4229935" y="5694678"/>
              <a:ext cx="414699" cy="454071"/>
            </a:xfrm>
            <a:custGeom>
              <a:avLst/>
              <a:gdLst>
                <a:gd name="connsiteX0" fmla="*/ 33793 w 414699"/>
                <a:gd name="connsiteY0" fmla="*/ 150814 h 454071"/>
                <a:gd name="connsiteX1" fmla="*/ 33793 w 414699"/>
                <a:gd name="connsiteY1" fmla="*/ 423229 h 454071"/>
                <a:gd name="connsiteX2" fmla="*/ 380905 w 414699"/>
                <a:gd name="connsiteY2" fmla="*/ 423229 h 454071"/>
                <a:gd name="connsiteX3" fmla="*/ 380905 w 414699"/>
                <a:gd name="connsiteY3" fmla="*/ 150814 h 454071"/>
                <a:gd name="connsiteX4" fmla="*/ 55505 w 414699"/>
                <a:gd name="connsiteY4" fmla="*/ 0 h 454071"/>
                <a:gd name="connsiteX5" fmla="*/ 109439 w 414699"/>
                <a:gd name="connsiteY5" fmla="*/ 0 h 454071"/>
                <a:gd name="connsiteX6" fmla="*/ 109439 w 414699"/>
                <a:gd name="connsiteY6" fmla="*/ 39372 h 454071"/>
                <a:gd name="connsiteX7" fmla="*/ 305259 w 414699"/>
                <a:gd name="connsiteY7" fmla="*/ 39372 h 454071"/>
                <a:gd name="connsiteX8" fmla="*/ 305259 w 414699"/>
                <a:gd name="connsiteY8" fmla="*/ 0 h 454071"/>
                <a:gd name="connsiteX9" fmla="*/ 359193 w 414699"/>
                <a:gd name="connsiteY9" fmla="*/ 0 h 454071"/>
                <a:gd name="connsiteX10" fmla="*/ 359193 w 414699"/>
                <a:gd name="connsiteY10" fmla="*/ 39372 h 454071"/>
                <a:gd name="connsiteX11" fmla="*/ 414699 w 414699"/>
                <a:gd name="connsiteY11" fmla="*/ 39372 h 454071"/>
                <a:gd name="connsiteX12" fmla="*/ 414699 w 414699"/>
                <a:gd name="connsiteY12" fmla="*/ 454071 h 454071"/>
                <a:gd name="connsiteX13" fmla="*/ 0 w 414699"/>
                <a:gd name="connsiteY13" fmla="*/ 454071 h 454071"/>
                <a:gd name="connsiteX14" fmla="*/ 0 w 414699"/>
                <a:gd name="connsiteY14" fmla="*/ 39372 h 454071"/>
                <a:gd name="connsiteX15" fmla="*/ 55505 w 414699"/>
                <a:gd name="connsiteY15" fmla="*/ 39372 h 45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4699" h="454071">
                  <a:moveTo>
                    <a:pt x="33793" y="150814"/>
                  </a:moveTo>
                  <a:lnTo>
                    <a:pt x="33793" y="423229"/>
                  </a:lnTo>
                  <a:lnTo>
                    <a:pt x="380905" y="423229"/>
                  </a:lnTo>
                  <a:lnTo>
                    <a:pt x="380905" y="150814"/>
                  </a:lnTo>
                  <a:close/>
                  <a:moveTo>
                    <a:pt x="55505" y="0"/>
                  </a:moveTo>
                  <a:lnTo>
                    <a:pt x="109439" y="0"/>
                  </a:lnTo>
                  <a:lnTo>
                    <a:pt x="109439" y="39372"/>
                  </a:lnTo>
                  <a:lnTo>
                    <a:pt x="305259" y="39372"/>
                  </a:lnTo>
                  <a:lnTo>
                    <a:pt x="305259" y="0"/>
                  </a:lnTo>
                  <a:lnTo>
                    <a:pt x="359193" y="0"/>
                  </a:lnTo>
                  <a:lnTo>
                    <a:pt x="359193" y="39372"/>
                  </a:lnTo>
                  <a:lnTo>
                    <a:pt x="414699" y="39372"/>
                  </a:lnTo>
                  <a:lnTo>
                    <a:pt x="414699" y="454071"/>
                  </a:lnTo>
                  <a:lnTo>
                    <a:pt x="0" y="454071"/>
                  </a:lnTo>
                  <a:lnTo>
                    <a:pt x="0" y="39372"/>
                  </a:lnTo>
                  <a:lnTo>
                    <a:pt x="55505" y="3937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a:p>
          </p:txBody>
        </p:sp>
        <p:sp>
          <p:nvSpPr>
            <p:cNvPr id="113" name="Freeform: Shape 112">
              <a:extLst>
                <a:ext uri="{FF2B5EF4-FFF2-40B4-BE49-F238E27FC236}">
                  <a16:creationId xmlns:a16="http://schemas.microsoft.com/office/drawing/2014/main" id="{D5695E7F-CF49-4EA8-BFB5-1D0944733443}"/>
                </a:ext>
              </a:extLst>
            </p:cNvPr>
            <p:cNvSpPr/>
            <p:nvPr/>
          </p:nvSpPr>
          <p:spPr>
            <a:xfrm>
              <a:off x="4450948" y="5960859"/>
              <a:ext cx="117137" cy="117137"/>
            </a:xfrm>
            <a:custGeom>
              <a:avLst/>
              <a:gdLst>
                <a:gd name="connsiteX0" fmla="*/ 31246 w 117137"/>
                <a:gd name="connsiteY0" fmla="*/ 31246 h 117137"/>
                <a:gd name="connsiteX1" fmla="*/ 31246 w 117137"/>
                <a:gd name="connsiteY1" fmla="*/ 85891 h 117137"/>
                <a:gd name="connsiteX2" fmla="*/ 85891 w 117137"/>
                <a:gd name="connsiteY2" fmla="*/ 85891 h 117137"/>
                <a:gd name="connsiteX3" fmla="*/ 85891 w 117137"/>
                <a:gd name="connsiteY3" fmla="*/ 31246 h 117137"/>
                <a:gd name="connsiteX4" fmla="*/ 0 w 117137"/>
                <a:gd name="connsiteY4" fmla="*/ 0 h 117137"/>
                <a:gd name="connsiteX5" fmla="*/ 117137 w 117137"/>
                <a:gd name="connsiteY5" fmla="*/ 0 h 117137"/>
                <a:gd name="connsiteX6" fmla="*/ 117137 w 117137"/>
                <a:gd name="connsiteY6" fmla="*/ 117137 h 117137"/>
                <a:gd name="connsiteX7" fmla="*/ 0 w 117137"/>
                <a:gd name="connsiteY7" fmla="*/ 117137 h 11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37" h="117137">
                  <a:moveTo>
                    <a:pt x="31246" y="31246"/>
                  </a:moveTo>
                  <a:lnTo>
                    <a:pt x="31246" y="85891"/>
                  </a:lnTo>
                  <a:lnTo>
                    <a:pt x="85891" y="85891"/>
                  </a:lnTo>
                  <a:lnTo>
                    <a:pt x="85891" y="31246"/>
                  </a:lnTo>
                  <a:close/>
                  <a:moveTo>
                    <a:pt x="0" y="0"/>
                  </a:moveTo>
                  <a:lnTo>
                    <a:pt x="117137" y="0"/>
                  </a:lnTo>
                  <a:lnTo>
                    <a:pt x="117137" y="117137"/>
                  </a:lnTo>
                  <a:lnTo>
                    <a:pt x="0" y="11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a:p>
          </p:txBody>
        </p:sp>
      </p:grpSp>
      <p:pic>
        <p:nvPicPr>
          <p:cNvPr id="3" name="Graphic 2">
            <a:extLst>
              <a:ext uri="{FF2B5EF4-FFF2-40B4-BE49-F238E27FC236}">
                <a16:creationId xmlns:a16="http://schemas.microsoft.com/office/drawing/2014/main" id="{3C5EF862-AB7E-4F2E-ABF3-C8EBFD312A23}"/>
              </a:ext>
            </a:extLst>
          </p:cNvPr>
          <p:cNvPicPr>
            <a:picLocks noChangeAspect="1"/>
          </p:cNvPicPr>
          <p:nvPr/>
        </p:nvPicPr>
        <p:blipFill>
          <a:blip r:embed="rId95" cstate="hqprint">
            <a:extLst>
              <a:ext uri="{28A0092B-C50C-407E-A947-70E740481C1C}">
                <a14:useLocalDpi xmlns:a14="http://schemas.microsoft.com/office/drawing/2010/main" val="0"/>
              </a:ext>
              <a:ext uri="{96DAC541-7B7A-43D3-8B79-37D633B846F1}">
                <asvg:svgBlip xmlns:asvg="http://schemas.microsoft.com/office/drawing/2016/SVG/main" xmlns="" r:embed="rId96"/>
              </a:ext>
            </a:extLst>
          </a:blip>
          <a:stretch>
            <a:fillRect/>
          </a:stretch>
        </p:blipFill>
        <p:spPr>
          <a:xfrm>
            <a:off x="10156937" y="4457093"/>
            <a:ext cx="391241" cy="391241"/>
          </a:xfrm>
          <a:prstGeom prst="rect">
            <a:avLst/>
          </a:prstGeom>
        </p:spPr>
      </p:pic>
      <p:sp>
        <p:nvSpPr>
          <p:cNvPr id="2" name="Title 1">
            <a:extLst>
              <a:ext uri="{FF2B5EF4-FFF2-40B4-BE49-F238E27FC236}">
                <a16:creationId xmlns:a16="http://schemas.microsoft.com/office/drawing/2014/main" id="{8607E485-769E-47DF-80FF-240D02529B58}"/>
              </a:ext>
            </a:extLst>
          </p:cNvPr>
          <p:cNvSpPr>
            <a:spLocks noGrp="1"/>
          </p:cNvSpPr>
          <p:nvPr>
            <p:ph type="title"/>
          </p:nvPr>
        </p:nvSpPr>
        <p:spPr/>
        <p:txBody>
          <a:bodyPr vert="horz" lIns="0" tIns="0" rIns="0" bIns="0" rtlCol="0" anchor="t">
            <a:normAutofit/>
          </a:bodyPr>
          <a:lstStyle/>
          <a:p>
            <a:r>
              <a:rPr lang="en-ZA" dirty="0">
                <a:solidFill>
                  <a:schemeClr val="bg2"/>
                </a:solidFill>
              </a:rPr>
              <a:t>Native Material Design</a:t>
            </a:r>
          </a:p>
        </p:txBody>
      </p:sp>
      <p:sp>
        <p:nvSpPr>
          <p:cNvPr id="4" name="Date Placeholder 3">
            <a:extLst>
              <a:ext uri="{FF2B5EF4-FFF2-40B4-BE49-F238E27FC236}">
                <a16:creationId xmlns:a16="http://schemas.microsoft.com/office/drawing/2014/main" id="{E951AB07-72DC-41EF-AB32-8659F439D10B}"/>
              </a:ext>
            </a:extLst>
          </p:cNvPr>
          <p:cNvSpPr>
            <a:spLocks noGrp="1"/>
          </p:cNvSpPr>
          <p:nvPr>
            <p:ph type="dt" sz="half" idx="10"/>
          </p:nvPr>
        </p:nvSpPr>
        <p:spPr/>
        <p:txBody>
          <a:bodyPr/>
          <a:lstStyle/>
          <a:p>
            <a:fld id="{29D94EA5-4902-40CD-98D3-25E576DFECE1}" type="datetime2">
              <a:rPr lang="en-US" smtClean="0"/>
              <a:t>Friday, August 7, 2020</a:t>
            </a:fld>
            <a:endParaRPr lang="en-ZA"/>
          </a:p>
        </p:txBody>
      </p:sp>
      <p:sp>
        <p:nvSpPr>
          <p:cNvPr id="6" name="Footer Placeholder 5">
            <a:extLst>
              <a:ext uri="{FF2B5EF4-FFF2-40B4-BE49-F238E27FC236}">
                <a16:creationId xmlns:a16="http://schemas.microsoft.com/office/drawing/2014/main" id="{BE08921F-5BC2-482D-8203-032B182B3958}"/>
              </a:ext>
            </a:extLst>
          </p:cNvPr>
          <p:cNvSpPr>
            <a:spLocks noGrp="1"/>
          </p:cNvSpPr>
          <p:nvPr>
            <p:ph type="ftr" sz="quarter" idx="11"/>
          </p:nvPr>
        </p:nvSpPr>
        <p:spPr/>
        <p:txBody>
          <a:bodyPr/>
          <a:lstStyle/>
          <a:p>
            <a:r>
              <a:rPr lang="en-ZA"/>
              <a:t>© Copyright 2018 - Your Company Name</a:t>
            </a:r>
          </a:p>
        </p:txBody>
      </p:sp>
      <p:sp>
        <p:nvSpPr>
          <p:cNvPr id="8" name="Slide Number Placeholder 7">
            <a:extLst>
              <a:ext uri="{FF2B5EF4-FFF2-40B4-BE49-F238E27FC236}">
                <a16:creationId xmlns:a16="http://schemas.microsoft.com/office/drawing/2014/main" id="{413A22EB-226C-4DD4-9647-F68E058A39F0}"/>
              </a:ext>
            </a:extLst>
          </p:cNvPr>
          <p:cNvSpPr>
            <a:spLocks noGrp="1"/>
          </p:cNvSpPr>
          <p:nvPr>
            <p:ph type="sldNum" sz="quarter" idx="12"/>
          </p:nvPr>
        </p:nvSpPr>
        <p:spPr/>
        <p:txBody>
          <a:bodyPr/>
          <a:lstStyle/>
          <a:p>
            <a:fld id="{119C1C8F-6A95-45BD-92A4-38A328F64724}" type="slidenum">
              <a:rPr lang="en-ZA" smtClean="0"/>
              <a:t>26</a:t>
            </a:fld>
            <a:endParaRPr lang="en-ZA"/>
          </a:p>
        </p:txBody>
      </p:sp>
    </p:spTree>
    <p:extLst>
      <p:ext uri="{BB962C8B-B14F-4D97-AF65-F5344CB8AC3E}">
        <p14:creationId xmlns:p14="http://schemas.microsoft.com/office/powerpoint/2010/main" val="242201411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9013DA2-C08C-4DD4-87E6-779C7A97D9B8}"/>
              </a:ext>
            </a:extLst>
          </p:cNvPr>
          <p:cNvSpPr>
            <a:spLocks noGrp="1"/>
          </p:cNvSpPr>
          <p:nvPr>
            <p:ph type="dt" sz="half" idx="10"/>
          </p:nvPr>
        </p:nvSpPr>
        <p:spPr/>
        <p:txBody>
          <a:bodyPr/>
          <a:lstStyle/>
          <a:p>
            <a:fld id="{8CCB07DA-A502-4A65-B2C7-CA9FB0A379DB}" type="datetime2">
              <a:rPr lang="en-US" smtClean="0"/>
              <a:pPr/>
              <a:t>Friday, August 7, 2020</a:t>
            </a:fld>
            <a:endParaRPr lang="en-ZA"/>
          </a:p>
        </p:txBody>
      </p:sp>
      <p:sp>
        <p:nvSpPr>
          <p:cNvPr id="5" name="Footer Placeholder 4">
            <a:extLst>
              <a:ext uri="{FF2B5EF4-FFF2-40B4-BE49-F238E27FC236}">
                <a16:creationId xmlns:a16="http://schemas.microsoft.com/office/drawing/2014/main" id="{531EF3AA-BDF4-4E82-9026-AEBD0FD989F9}"/>
              </a:ext>
            </a:extLst>
          </p:cNvPr>
          <p:cNvSpPr>
            <a:spLocks noGrp="1"/>
          </p:cNvSpPr>
          <p:nvPr>
            <p:ph type="ftr" sz="quarter" idx="11"/>
          </p:nvPr>
        </p:nvSpPr>
        <p:spPr/>
        <p:txBody>
          <a:bodyPr/>
          <a:lstStyle/>
          <a:p>
            <a:r>
              <a:rPr lang="en-ZA"/>
              <a:t>© Copyright 2018 - Your Company Name</a:t>
            </a:r>
          </a:p>
        </p:txBody>
      </p:sp>
      <p:sp>
        <p:nvSpPr>
          <p:cNvPr id="6" name="Slide Number Placeholder 5">
            <a:extLst>
              <a:ext uri="{FF2B5EF4-FFF2-40B4-BE49-F238E27FC236}">
                <a16:creationId xmlns:a16="http://schemas.microsoft.com/office/drawing/2014/main" id="{B8EEA33A-A88D-4E28-92D5-2AF0490B770F}"/>
              </a:ext>
            </a:extLst>
          </p:cNvPr>
          <p:cNvSpPr>
            <a:spLocks noGrp="1"/>
          </p:cNvSpPr>
          <p:nvPr>
            <p:ph type="sldNum" sz="quarter" idx="12"/>
          </p:nvPr>
        </p:nvSpPr>
        <p:spPr/>
        <p:txBody>
          <a:bodyPr/>
          <a:lstStyle/>
          <a:p>
            <a:fld id="{119C1C8F-6A95-45BD-92A4-38A328F64724}" type="slidenum">
              <a:rPr lang="en-ZA" smtClean="0"/>
              <a:pPr/>
              <a:t>27</a:t>
            </a:fld>
            <a:endParaRPr lang="en-ZA"/>
          </a:p>
        </p:txBody>
      </p:sp>
      <p:sp>
        <p:nvSpPr>
          <p:cNvPr id="62" name="Title 61">
            <a:extLst>
              <a:ext uri="{FF2B5EF4-FFF2-40B4-BE49-F238E27FC236}">
                <a16:creationId xmlns:a16="http://schemas.microsoft.com/office/drawing/2014/main" id="{97E2DB1C-FBAA-4F44-8A95-EA0B0FD1D236}"/>
              </a:ext>
            </a:extLst>
          </p:cNvPr>
          <p:cNvSpPr>
            <a:spLocks noGrp="1"/>
          </p:cNvSpPr>
          <p:nvPr>
            <p:ph type="title"/>
          </p:nvPr>
        </p:nvSpPr>
        <p:spPr/>
        <p:txBody>
          <a:bodyPr/>
          <a:lstStyle/>
          <a:p>
            <a:r>
              <a:rPr lang="en-ZA"/>
              <a:t>Callout Lines</a:t>
            </a:r>
            <a:endParaRPr lang="en-ZA" dirty="0"/>
          </a:p>
        </p:txBody>
      </p:sp>
      <p:grpSp>
        <p:nvGrpSpPr>
          <p:cNvPr id="186" name="Group 185">
            <a:extLst>
              <a:ext uri="{FF2B5EF4-FFF2-40B4-BE49-F238E27FC236}">
                <a16:creationId xmlns:a16="http://schemas.microsoft.com/office/drawing/2014/main" id="{BFA785D6-4145-4AB6-8C42-ACCE1C28857C}"/>
              </a:ext>
            </a:extLst>
          </p:cNvPr>
          <p:cNvGrpSpPr/>
          <p:nvPr/>
        </p:nvGrpSpPr>
        <p:grpSpPr>
          <a:xfrm>
            <a:off x="7160776" y="1807448"/>
            <a:ext cx="1264101" cy="717447"/>
            <a:chOff x="5555691" y="1807448"/>
            <a:chExt cx="1264101" cy="717447"/>
          </a:xfrm>
        </p:grpSpPr>
        <p:sp>
          <p:nvSpPr>
            <p:cNvPr id="127" name="Freeform 31">
              <a:extLst>
                <a:ext uri="{FF2B5EF4-FFF2-40B4-BE49-F238E27FC236}">
                  <a16:creationId xmlns:a16="http://schemas.microsoft.com/office/drawing/2014/main" id="{8BDAA42F-8683-4E49-8415-D021E5D2FC9E}"/>
                </a:ext>
              </a:extLst>
            </p:cNvPr>
            <p:cNvSpPr/>
            <p:nvPr/>
          </p:nvSpPr>
          <p:spPr>
            <a:xfrm flipH="1" flipV="1">
              <a:off x="5555691" y="2003967"/>
              <a:ext cx="476760" cy="52092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734050"/>
                <a:gd name="connsiteY0" fmla="*/ 661143 h 661143"/>
                <a:gd name="connsiteX1" fmla="*/ 178963 w 734050"/>
                <a:gd name="connsiteY1" fmla="*/ 194154 h 661143"/>
                <a:gd name="connsiteX2" fmla="*/ 478610 w 734050"/>
                <a:gd name="connsiteY2" fmla="*/ 1 h 661143"/>
                <a:gd name="connsiteX3" fmla="*/ 734050 w 734050"/>
                <a:gd name="connsiteY3" fmla="*/ 3755 h 661143"/>
                <a:gd name="connsiteX0" fmla="*/ 0 w 744026"/>
                <a:gd name="connsiteY0" fmla="*/ 665451 h 665451"/>
                <a:gd name="connsiteX1" fmla="*/ 178963 w 744026"/>
                <a:gd name="connsiteY1" fmla="*/ 198462 h 665451"/>
                <a:gd name="connsiteX2" fmla="*/ 478610 w 744026"/>
                <a:gd name="connsiteY2" fmla="*/ 4309 h 665451"/>
                <a:gd name="connsiteX3" fmla="*/ 744026 w 744026"/>
                <a:gd name="connsiteY3" fmla="*/ 0 h 665451"/>
                <a:gd name="connsiteX0" fmla="*/ 0 w 749014"/>
                <a:gd name="connsiteY0" fmla="*/ 661420 h 661420"/>
                <a:gd name="connsiteX1" fmla="*/ 178963 w 749014"/>
                <a:gd name="connsiteY1" fmla="*/ 194431 h 661420"/>
                <a:gd name="connsiteX2" fmla="*/ 478610 w 749014"/>
                <a:gd name="connsiteY2" fmla="*/ 278 h 661420"/>
                <a:gd name="connsiteX3" fmla="*/ 749014 w 749014"/>
                <a:gd name="connsiteY3" fmla="*/ 0 h 661420"/>
              </a:gdLst>
              <a:ahLst/>
              <a:cxnLst>
                <a:cxn ang="0">
                  <a:pos x="connsiteX0" y="connsiteY0"/>
                </a:cxn>
                <a:cxn ang="0">
                  <a:pos x="connsiteX1" y="connsiteY1"/>
                </a:cxn>
                <a:cxn ang="0">
                  <a:pos x="connsiteX2" y="connsiteY2"/>
                </a:cxn>
                <a:cxn ang="0">
                  <a:pos x="connsiteX3" y="connsiteY3"/>
                </a:cxn>
              </a:cxnLst>
              <a:rect l="l" t="t" r="r" b="b"/>
              <a:pathLst>
                <a:path w="749014" h="661420">
                  <a:moveTo>
                    <a:pt x="0" y="661420"/>
                  </a:moveTo>
                  <a:cubicBezTo>
                    <a:pt x="53975" y="517232"/>
                    <a:pt x="124988" y="338619"/>
                    <a:pt x="178963" y="194431"/>
                  </a:cubicBezTo>
                  <a:cubicBezTo>
                    <a:pt x="255163" y="2263"/>
                    <a:pt x="360260" y="278"/>
                    <a:pt x="478610" y="278"/>
                  </a:cubicBezTo>
                  <a:lnTo>
                    <a:pt x="749014" y="0"/>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126" name="Freeform 30">
              <a:extLst>
                <a:ext uri="{FF2B5EF4-FFF2-40B4-BE49-F238E27FC236}">
                  <a16:creationId xmlns:a16="http://schemas.microsoft.com/office/drawing/2014/main" id="{F1E90E55-2EF7-4319-9BB6-0F5CF0E60B09}"/>
                </a:ext>
              </a:extLst>
            </p:cNvPr>
            <p:cNvSpPr/>
            <p:nvPr/>
          </p:nvSpPr>
          <p:spPr>
            <a:xfrm rot="10800000" flipH="1" flipV="1">
              <a:off x="5998370" y="1807448"/>
              <a:ext cx="821422"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721853"/>
                <a:gd name="connsiteY0" fmla="*/ 383454 h 383454"/>
                <a:gd name="connsiteX1" fmla="*/ 77028 w 721853"/>
                <a:gd name="connsiteY1" fmla="*/ 179093 h 383454"/>
                <a:gd name="connsiteX2" fmla="*/ 373835 w 721853"/>
                <a:gd name="connsiteY2" fmla="*/ 3299 h 383454"/>
                <a:gd name="connsiteX3" fmla="*/ 721853 w 721853"/>
                <a:gd name="connsiteY3" fmla="*/ 0 h 383454"/>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Lst>
              <a:ahLst/>
              <a:cxnLst>
                <a:cxn ang="0">
                  <a:pos x="connsiteX0" y="connsiteY0"/>
                </a:cxn>
                <a:cxn ang="0">
                  <a:pos x="connsiteX1" y="connsiteY1"/>
                </a:cxn>
                <a:cxn ang="0">
                  <a:pos x="connsiteX2" y="connsiteY2"/>
                </a:cxn>
                <a:cxn ang="0">
                  <a:pos x="connsiteX3" y="connsiteY3"/>
                </a:cxn>
              </a:cxnLst>
              <a:rect l="l" t="t" r="r" b="b"/>
              <a:pathLst>
                <a:path w="1290494" h="380503">
                  <a:moveTo>
                    <a:pt x="0" y="380503"/>
                  </a:moveTo>
                  <a:lnTo>
                    <a:pt x="77028" y="176142"/>
                  </a:lnTo>
                  <a:cubicBezTo>
                    <a:pt x="153228" y="-16026"/>
                    <a:pt x="255485" y="348"/>
                    <a:pt x="373835" y="348"/>
                  </a:cubicBezTo>
                  <a:lnTo>
                    <a:pt x="1290494" y="9143"/>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185" name="Group 184">
            <a:extLst>
              <a:ext uri="{FF2B5EF4-FFF2-40B4-BE49-F238E27FC236}">
                <a16:creationId xmlns:a16="http://schemas.microsoft.com/office/drawing/2014/main" id="{9748B3B2-DFA3-4BBA-BEB3-D17A3D34128D}"/>
              </a:ext>
            </a:extLst>
          </p:cNvPr>
          <p:cNvGrpSpPr/>
          <p:nvPr/>
        </p:nvGrpSpPr>
        <p:grpSpPr>
          <a:xfrm>
            <a:off x="7170827" y="2670162"/>
            <a:ext cx="1244192" cy="453701"/>
            <a:chOff x="5565742" y="2670162"/>
            <a:chExt cx="1244192" cy="453701"/>
          </a:xfrm>
        </p:grpSpPr>
        <p:sp>
          <p:nvSpPr>
            <p:cNvPr id="129" name="Freeform 31">
              <a:extLst>
                <a:ext uri="{FF2B5EF4-FFF2-40B4-BE49-F238E27FC236}">
                  <a16:creationId xmlns:a16="http://schemas.microsoft.com/office/drawing/2014/main" id="{8A2DAB2E-79B9-4F10-8E75-776ECC880B89}"/>
                </a:ext>
              </a:extLst>
            </p:cNvPr>
            <p:cNvSpPr/>
            <p:nvPr/>
          </p:nvSpPr>
          <p:spPr>
            <a:xfrm flipH="1" flipV="1">
              <a:off x="5565742" y="2794475"/>
              <a:ext cx="1040322" cy="32938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1691762"/>
                <a:gd name="connsiteY0" fmla="*/ 666200 h 666200"/>
                <a:gd name="connsiteX1" fmla="*/ 178963 w 1691762"/>
                <a:gd name="connsiteY1" fmla="*/ 199211 h 666200"/>
                <a:gd name="connsiteX2" fmla="*/ 478610 w 1691762"/>
                <a:gd name="connsiteY2" fmla="*/ 5058 h 666200"/>
                <a:gd name="connsiteX3" fmla="*/ 1691762 w 1691762"/>
                <a:gd name="connsiteY3" fmla="*/ 0 h 666200"/>
                <a:gd name="connsiteX0" fmla="*/ 0 w 1327632"/>
                <a:gd name="connsiteY0" fmla="*/ 661142 h 661142"/>
                <a:gd name="connsiteX1" fmla="*/ 178963 w 1327632"/>
                <a:gd name="connsiteY1" fmla="*/ 194153 h 661142"/>
                <a:gd name="connsiteX2" fmla="*/ 478610 w 1327632"/>
                <a:gd name="connsiteY2" fmla="*/ 0 h 661142"/>
                <a:gd name="connsiteX3" fmla="*/ 1327632 w 1327632"/>
                <a:gd name="connsiteY3" fmla="*/ 1315 h 661142"/>
                <a:gd name="connsiteX0" fmla="*/ 0 w 1634398"/>
                <a:gd name="connsiteY0" fmla="*/ 661142 h 661142"/>
                <a:gd name="connsiteX1" fmla="*/ 178963 w 1634398"/>
                <a:gd name="connsiteY1" fmla="*/ 194153 h 661142"/>
                <a:gd name="connsiteX2" fmla="*/ 478610 w 1634398"/>
                <a:gd name="connsiteY2" fmla="*/ 0 h 661142"/>
                <a:gd name="connsiteX3" fmla="*/ 1634398 w 1634398"/>
                <a:gd name="connsiteY3" fmla="*/ 1315 h 661142"/>
              </a:gdLst>
              <a:ahLst/>
              <a:cxnLst>
                <a:cxn ang="0">
                  <a:pos x="connsiteX0" y="connsiteY0"/>
                </a:cxn>
                <a:cxn ang="0">
                  <a:pos x="connsiteX1" y="connsiteY1"/>
                </a:cxn>
                <a:cxn ang="0">
                  <a:pos x="connsiteX2" y="connsiteY2"/>
                </a:cxn>
                <a:cxn ang="0">
                  <a:pos x="connsiteX3" y="connsiteY3"/>
                </a:cxn>
              </a:cxnLst>
              <a:rect l="l" t="t" r="r" b="b"/>
              <a:pathLst>
                <a:path w="1634398" h="661142">
                  <a:moveTo>
                    <a:pt x="0" y="661142"/>
                  </a:moveTo>
                  <a:cubicBezTo>
                    <a:pt x="53975" y="516954"/>
                    <a:pt x="124988" y="338341"/>
                    <a:pt x="178963" y="194153"/>
                  </a:cubicBezTo>
                  <a:cubicBezTo>
                    <a:pt x="255163" y="1985"/>
                    <a:pt x="360260" y="0"/>
                    <a:pt x="478610" y="0"/>
                  </a:cubicBezTo>
                  <a:lnTo>
                    <a:pt x="1634398" y="1315"/>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128" name="Freeform 30">
              <a:extLst>
                <a:ext uri="{FF2B5EF4-FFF2-40B4-BE49-F238E27FC236}">
                  <a16:creationId xmlns:a16="http://schemas.microsoft.com/office/drawing/2014/main" id="{833B72CA-8034-40F4-9B3E-65DDFA4A34D1}"/>
                </a:ext>
              </a:extLst>
            </p:cNvPr>
            <p:cNvSpPr/>
            <p:nvPr/>
          </p:nvSpPr>
          <p:spPr>
            <a:xfrm rot="10800000" flipH="1" flipV="1">
              <a:off x="6571982" y="2670162"/>
              <a:ext cx="237952" cy="18957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628078"/>
                <a:gd name="connsiteY0" fmla="*/ 380503 h 380503"/>
                <a:gd name="connsiteX1" fmla="*/ 77028 w 628078"/>
                <a:gd name="connsiteY1" fmla="*/ 176142 h 380503"/>
                <a:gd name="connsiteX2" fmla="*/ 373835 w 628078"/>
                <a:gd name="connsiteY2" fmla="*/ 348 h 380503"/>
                <a:gd name="connsiteX3" fmla="*/ 628078 w 628078"/>
                <a:gd name="connsiteY3" fmla="*/ 35702 h 380503"/>
                <a:gd name="connsiteX0" fmla="*/ 0 w 724861"/>
                <a:gd name="connsiteY0" fmla="*/ 380503 h 380503"/>
                <a:gd name="connsiteX1" fmla="*/ 77028 w 724861"/>
                <a:gd name="connsiteY1" fmla="*/ 176142 h 380503"/>
                <a:gd name="connsiteX2" fmla="*/ 373835 w 724861"/>
                <a:gd name="connsiteY2" fmla="*/ 348 h 380503"/>
                <a:gd name="connsiteX3" fmla="*/ 628078 w 724861"/>
                <a:gd name="connsiteY3" fmla="*/ 35702 h 380503"/>
                <a:gd name="connsiteX0" fmla="*/ 0 w 679854"/>
                <a:gd name="connsiteY0" fmla="*/ 387817 h 387817"/>
                <a:gd name="connsiteX1" fmla="*/ 77028 w 679854"/>
                <a:gd name="connsiteY1" fmla="*/ 183456 h 387817"/>
                <a:gd name="connsiteX2" fmla="*/ 373835 w 679854"/>
                <a:gd name="connsiteY2" fmla="*/ 7662 h 387817"/>
                <a:gd name="connsiteX3" fmla="*/ 508364 w 679854"/>
                <a:gd name="connsiteY3" fmla="*/ 0 h 387817"/>
                <a:gd name="connsiteX0" fmla="*/ 0 w 508364"/>
                <a:gd name="connsiteY0" fmla="*/ 387817 h 387817"/>
                <a:gd name="connsiteX1" fmla="*/ 77028 w 508364"/>
                <a:gd name="connsiteY1" fmla="*/ 183456 h 387817"/>
                <a:gd name="connsiteX2" fmla="*/ 373835 w 508364"/>
                <a:gd name="connsiteY2" fmla="*/ 7662 h 387817"/>
                <a:gd name="connsiteX3" fmla="*/ 508364 w 508364"/>
                <a:gd name="connsiteY3" fmla="*/ 0 h 387817"/>
                <a:gd name="connsiteX0" fmla="*/ 0 w 508834"/>
                <a:gd name="connsiteY0" fmla="*/ 387976 h 387976"/>
                <a:gd name="connsiteX1" fmla="*/ 77028 w 508834"/>
                <a:gd name="connsiteY1" fmla="*/ 183615 h 387976"/>
                <a:gd name="connsiteX2" fmla="*/ 373835 w 508834"/>
                <a:gd name="connsiteY2" fmla="*/ 7821 h 387976"/>
                <a:gd name="connsiteX3" fmla="*/ 508364 w 508834"/>
                <a:gd name="connsiteY3" fmla="*/ 159 h 387976"/>
                <a:gd name="connsiteX0" fmla="*/ 0 w 423469"/>
                <a:gd name="connsiteY0" fmla="*/ 380503 h 380503"/>
                <a:gd name="connsiteX1" fmla="*/ 77028 w 423469"/>
                <a:gd name="connsiteY1" fmla="*/ 176142 h 380503"/>
                <a:gd name="connsiteX2" fmla="*/ 373835 w 423469"/>
                <a:gd name="connsiteY2" fmla="*/ 348 h 380503"/>
                <a:gd name="connsiteX3" fmla="*/ 422319 w 423469"/>
                <a:gd name="connsiteY3" fmla="*/ 2244 h 380503"/>
                <a:gd name="connsiteX0" fmla="*/ 0 w 373835"/>
                <a:gd name="connsiteY0" fmla="*/ 380503 h 380503"/>
                <a:gd name="connsiteX1" fmla="*/ 77028 w 373835"/>
                <a:gd name="connsiteY1" fmla="*/ 176142 h 380503"/>
                <a:gd name="connsiteX2" fmla="*/ 373835 w 373835"/>
                <a:gd name="connsiteY2" fmla="*/ 348 h 380503"/>
              </a:gdLst>
              <a:ahLst/>
              <a:cxnLst>
                <a:cxn ang="0">
                  <a:pos x="connsiteX0" y="connsiteY0"/>
                </a:cxn>
                <a:cxn ang="0">
                  <a:pos x="connsiteX1" y="connsiteY1"/>
                </a:cxn>
                <a:cxn ang="0">
                  <a:pos x="connsiteX2" y="connsiteY2"/>
                </a:cxn>
              </a:cxnLst>
              <a:rect l="l" t="t" r="r" b="b"/>
              <a:pathLst>
                <a:path w="373835" h="380503">
                  <a:moveTo>
                    <a:pt x="0" y="380503"/>
                  </a:moveTo>
                  <a:lnTo>
                    <a:pt x="77028" y="176142"/>
                  </a:lnTo>
                  <a:cubicBezTo>
                    <a:pt x="153228" y="-16026"/>
                    <a:pt x="255485" y="348"/>
                    <a:pt x="373835" y="348"/>
                  </a:cubicBez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187" name="Group 186">
            <a:extLst>
              <a:ext uri="{FF2B5EF4-FFF2-40B4-BE49-F238E27FC236}">
                <a16:creationId xmlns:a16="http://schemas.microsoft.com/office/drawing/2014/main" id="{38E4DB7E-3BA2-4844-92B1-1084B4BD591E}"/>
              </a:ext>
            </a:extLst>
          </p:cNvPr>
          <p:cNvGrpSpPr/>
          <p:nvPr/>
        </p:nvGrpSpPr>
        <p:grpSpPr>
          <a:xfrm>
            <a:off x="7160776" y="1235864"/>
            <a:ext cx="1250115" cy="533752"/>
            <a:chOff x="5555691" y="1235864"/>
            <a:chExt cx="1250115" cy="533752"/>
          </a:xfrm>
        </p:grpSpPr>
        <p:cxnSp>
          <p:nvCxnSpPr>
            <p:cNvPr id="131" name="Straight Connector 130">
              <a:extLst>
                <a:ext uri="{FF2B5EF4-FFF2-40B4-BE49-F238E27FC236}">
                  <a16:creationId xmlns:a16="http://schemas.microsoft.com/office/drawing/2014/main" id="{68E29C24-9184-4206-9ECA-63A46FA3878C}"/>
                </a:ext>
              </a:extLst>
            </p:cNvPr>
            <p:cNvCxnSpPr/>
            <p:nvPr/>
          </p:nvCxnSpPr>
          <p:spPr>
            <a:xfrm flipH="1">
              <a:off x="5555691" y="1546546"/>
              <a:ext cx="85000" cy="223070"/>
            </a:xfrm>
            <a:prstGeom prst="line">
              <a:avLst/>
            </a:pr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130" name="Freeform 30">
              <a:extLst>
                <a:ext uri="{FF2B5EF4-FFF2-40B4-BE49-F238E27FC236}">
                  <a16:creationId xmlns:a16="http://schemas.microsoft.com/office/drawing/2014/main" id="{17F37BB1-3A26-4E0A-A34D-6005D17E5813}"/>
                </a:ext>
              </a:extLst>
            </p:cNvPr>
            <p:cNvSpPr/>
            <p:nvPr/>
          </p:nvSpPr>
          <p:spPr>
            <a:xfrm>
              <a:off x="5647041" y="1235864"/>
              <a:ext cx="1158765"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3954133"/>
                <a:gd name="connsiteY0" fmla="*/ 380503 h 380503"/>
                <a:gd name="connsiteX1" fmla="*/ 77028 w 3954133"/>
                <a:gd name="connsiteY1" fmla="*/ 176142 h 380503"/>
                <a:gd name="connsiteX2" fmla="*/ 373835 w 3954133"/>
                <a:gd name="connsiteY2" fmla="*/ 348 h 380503"/>
                <a:gd name="connsiteX3" fmla="*/ 3954133 w 3954133"/>
                <a:gd name="connsiteY3" fmla="*/ 21237 h 380503"/>
                <a:gd name="connsiteX0" fmla="*/ 0 w 2394108"/>
                <a:gd name="connsiteY0" fmla="*/ 380503 h 380503"/>
                <a:gd name="connsiteX1" fmla="*/ 77028 w 2394108"/>
                <a:gd name="connsiteY1" fmla="*/ 176142 h 380503"/>
                <a:gd name="connsiteX2" fmla="*/ 373835 w 2394108"/>
                <a:gd name="connsiteY2" fmla="*/ 348 h 380503"/>
                <a:gd name="connsiteX3" fmla="*/ 2394108 w 2394108"/>
                <a:gd name="connsiteY3" fmla="*/ 12168 h 380503"/>
                <a:gd name="connsiteX0" fmla="*/ 0 w 708135"/>
                <a:gd name="connsiteY0" fmla="*/ 380503 h 380503"/>
                <a:gd name="connsiteX1" fmla="*/ 77028 w 708135"/>
                <a:gd name="connsiteY1" fmla="*/ 176142 h 380503"/>
                <a:gd name="connsiteX2" fmla="*/ 373835 w 708135"/>
                <a:gd name="connsiteY2" fmla="*/ 348 h 380503"/>
                <a:gd name="connsiteX3" fmla="*/ 708135 w 708135"/>
                <a:gd name="connsiteY3" fmla="*/ 4105 h 380503"/>
                <a:gd name="connsiteX0" fmla="*/ 0 w 1820478"/>
                <a:gd name="connsiteY0" fmla="*/ 380503 h 380503"/>
                <a:gd name="connsiteX1" fmla="*/ 77028 w 1820478"/>
                <a:gd name="connsiteY1" fmla="*/ 176142 h 380503"/>
                <a:gd name="connsiteX2" fmla="*/ 373835 w 1820478"/>
                <a:gd name="connsiteY2" fmla="*/ 348 h 380503"/>
                <a:gd name="connsiteX3" fmla="*/ 1820478 w 1820478"/>
                <a:gd name="connsiteY3" fmla="*/ 4105 h 380503"/>
              </a:gdLst>
              <a:ahLst/>
              <a:cxnLst>
                <a:cxn ang="0">
                  <a:pos x="connsiteX0" y="connsiteY0"/>
                </a:cxn>
                <a:cxn ang="0">
                  <a:pos x="connsiteX1" y="connsiteY1"/>
                </a:cxn>
                <a:cxn ang="0">
                  <a:pos x="connsiteX2" y="connsiteY2"/>
                </a:cxn>
                <a:cxn ang="0">
                  <a:pos x="connsiteX3" y="connsiteY3"/>
                </a:cxn>
              </a:cxnLst>
              <a:rect l="l" t="t" r="r" b="b"/>
              <a:pathLst>
                <a:path w="1820478" h="380503">
                  <a:moveTo>
                    <a:pt x="0" y="380503"/>
                  </a:moveTo>
                  <a:lnTo>
                    <a:pt x="77028" y="176142"/>
                  </a:lnTo>
                  <a:cubicBezTo>
                    <a:pt x="153228" y="-16026"/>
                    <a:pt x="255485" y="348"/>
                    <a:pt x="373835" y="348"/>
                  </a:cubicBezTo>
                  <a:lnTo>
                    <a:pt x="1820478" y="4105"/>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181" name="Group 180">
            <a:extLst>
              <a:ext uri="{FF2B5EF4-FFF2-40B4-BE49-F238E27FC236}">
                <a16:creationId xmlns:a16="http://schemas.microsoft.com/office/drawing/2014/main" id="{AEFCEE13-54E1-467D-B6FD-E2478D9AE775}"/>
              </a:ext>
            </a:extLst>
          </p:cNvPr>
          <p:cNvGrpSpPr/>
          <p:nvPr/>
        </p:nvGrpSpPr>
        <p:grpSpPr>
          <a:xfrm>
            <a:off x="7160776" y="3656990"/>
            <a:ext cx="1250115" cy="0"/>
            <a:chOff x="5555691" y="3656990"/>
            <a:chExt cx="1250115" cy="0"/>
          </a:xfrm>
        </p:grpSpPr>
        <p:cxnSp>
          <p:nvCxnSpPr>
            <p:cNvPr id="139" name="Straight Connector 138">
              <a:extLst>
                <a:ext uri="{FF2B5EF4-FFF2-40B4-BE49-F238E27FC236}">
                  <a16:creationId xmlns:a16="http://schemas.microsoft.com/office/drawing/2014/main" id="{08642605-FF83-499A-886F-8F6219291873}"/>
                </a:ext>
              </a:extLst>
            </p:cNvPr>
            <p:cNvCxnSpPr>
              <a:cxnSpLocks/>
            </p:cNvCxnSpPr>
            <p:nvPr/>
          </p:nvCxnSpPr>
          <p:spPr>
            <a:xfrm>
              <a:off x="5555691" y="3656990"/>
              <a:ext cx="733344" cy="0"/>
            </a:xfrm>
            <a:prstGeom prst="line">
              <a:avLst/>
            </a:prstGeom>
            <a:noFill/>
            <a:ln w="9525" cap="rnd">
              <a:solidFill>
                <a:schemeClr val="bg1">
                  <a:lumMod val="7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140" name="Straight Connector 139">
              <a:extLst>
                <a:ext uri="{FF2B5EF4-FFF2-40B4-BE49-F238E27FC236}">
                  <a16:creationId xmlns:a16="http://schemas.microsoft.com/office/drawing/2014/main" id="{043E0AF2-E86C-4423-A42D-646668BBE6DB}"/>
                </a:ext>
              </a:extLst>
            </p:cNvPr>
            <p:cNvCxnSpPr/>
            <p:nvPr/>
          </p:nvCxnSpPr>
          <p:spPr>
            <a:xfrm>
              <a:off x="6289035" y="3656990"/>
              <a:ext cx="516771" cy="0"/>
            </a:xfrm>
            <a:prstGeom prst="line">
              <a:avLst/>
            </a:pr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Group 182">
            <a:extLst>
              <a:ext uri="{FF2B5EF4-FFF2-40B4-BE49-F238E27FC236}">
                <a16:creationId xmlns:a16="http://schemas.microsoft.com/office/drawing/2014/main" id="{13558EBA-7189-4D02-814F-74BB1255AB96}"/>
              </a:ext>
            </a:extLst>
          </p:cNvPr>
          <p:cNvGrpSpPr/>
          <p:nvPr/>
        </p:nvGrpSpPr>
        <p:grpSpPr>
          <a:xfrm>
            <a:off x="7151984" y="4849209"/>
            <a:ext cx="1264101" cy="717447"/>
            <a:chOff x="5546899" y="4849209"/>
            <a:chExt cx="1264101" cy="717447"/>
          </a:xfrm>
        </p:grpSpPr>
        <p:sp>
          <p:nvSpPr>
            <p:cNvPr id="148" name="Freeform 31">
              <a:extLst>
                <a:ext uri="{FF2B5EF4-FFF2-40B4-BE49-F238E27FC236}">
                  <a16:creationId xmlns:a16="http://schemas.microsoft.com/office/drawing/2014/main" id="{B6A3926E-6CF7-4519-83A8-C97FD1839882}"/>
                </a:ext>
              </a:extLst>
            </p:cNvPr>
            <p:cNvSpPr/>
            <p:nvPr/>
          </p:nvSpPr>
          <p:spPr>
            <a:xfrm flipH="1">
              <a:off x="5546899" y="4849209"/>
              <a:ext cx="476760" cy="52092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734050"/>
                <a:gd name="connsiteY0" fmla="*/ 661143 h 661143"/>
                <a:gd name="connsiteX1" fmla="*/ 178963 w 734050"/>
                <a:gd name="connsiteY1" fmla="*/ 194154 h 661143"/>
                <a:gd name="connsiteX2" fmla="*/ 478610 w 734050"/>
                <a:gd name="connsiteY2" fmla="*/ 1 h 661143"/>
                <a:gd name="connsiteX3" fmla="*/ 734050 w 734050"/>
                <a:gd name="connsiteY3" fmla="*/ 3755 h 661143"/>
                <a:gd name="connsiteX0" fmla="*/ 0 w 744026"/>
                <a:gd name="connsiteY0" fmla="*/ 665451 h 665451"/>
                <a:gd name="connsiteX1" fmla="*/ 178963 w 744026"/>
                <a:gd name="connsiteY1" fmla="*/ 198462 h 665451"/>
                <a:gd name="connsiteX2" fmla="*/ 478610 w 744026"/>
                <a:gd name="connsiteY2" fmla="*/ 4309 h 665451"/>
                <a:gd name="connsiteX3" fmla="*/ 744026 w 744026"/>
                <a:gd name="connsiteY3" fmla="*/ 0 h 665451"/>
                <a:gd name="connsiteX0" fmla="*/ 0 w 749014"/>
                <a:gd name="connsiteY0" fmla="*/ 661420 h 661420"/>
                <a:gd name="connsiteX1" fmla="*/ 178963 w 749014"/>
                <a:gd name="connsiteY1" fmla="*/ 194431 h 661420"/>
                <a:gd name="connsiteX2" fmla="*/ 478610 w 749014"/>
                <a:gd name="connsiteY2" fmla="*/ 278 h 661420"/>
                <a:gd name="connsiteX3" fmla="*/ 749014 w 749014"/>
                <a:gd name="connsiteY3" fmla="*/ 0 h 661420"/>
              </a:gdLst>
              <a:ahLst/>
              <a:cxnLst>
                <a:cxn ang="0">
                  <a:pos x="connsiteX0" y="connsiteY0"/>
                </a:cxn>
                <a:cxn ang="0">
                  <a:pos x="connsiteX1" y="connsiteY1"/>
                </a:cxn>
                <a:cxn ang="0">
                  <a:pos x="connsiteX2" y="connsiteY2"/>
                </a:cxn>
                <a:cxn ang="0">
                  <a:pos x="connsiteX3" y="connsiteY3"/>
                </a:cxn>
              </a:cxnLst>
              <a:rect l="l" t="t" r="r" b="b"/>
              <a:pathLst>
                <a:path w="749014" h="661420">
                  <a:moveTo>
                    <a:pt x="0" y="661420"/>
                  </a:moveTo>
                  <a:cubicBezTo>
                    <a:pt x="53975" y="517232"/>
                    <a:pt x="124988" y="338619"/>
                    <a:pt x="178963" y="194431"/>
                  </a:cubicBezTo>
                  <a:cubicBezTo>
                    <a:pt x="255163" y="2263"/>
                    <a:pt x="360260" y="278"/>
                    <a:pt x="478610" y="278"/>
                  </a:cubicBezTo>
                  <a:lnTo>
                    <a:pt x="749014" y="0"/>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147" name="Freeform 30">
              <a:extLst>
                <a:ext uri="{FF2B5EF4-FFF2-40B4-BE49-F238E27FC236}">
                  <a16:creationId xmlns:a16="http://schemas.microsoft.com/office/drawing/2014/main" id="{05623CAC-2D0B-403E-A603-7701373BFE7C}"/>
                </a:ext>
              </a:extLst>
            </p:cNvPr>
            <p:cNvSpPr/>
            <p:nvPr/>
          </p:nvSpPr>
          <p:spPr>
            <a:xfrm rot="10800000" flipH="1">
              <a:off x="5989578" y="5266976"/>
              <a:ext cx="821422"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721853"/>
                <a:gd name="connsiteY0" fmla="*/ 383454 h 383454"/>
                <a:gd name="connsiteX1" fmla="*/ 77028 w 721853"/>
                <a:gd name="connsiteY1" fmla="*/ 179093 h 383454"/>
                <a:gd name="connsiteX2" fmla="*/ 373835 w 721853"/>
                <a:gd name="connsiteY2" fmla="*/ 3299 h 383454"/>
                <a:gd name="connsiteX3" fmla="*/ 721853 w 721853"/>
                <a:gd name="connsiteY3" fmla="*/ 0 h 383454"/>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Lst>
              <a:ahLst/>
              <a:cxnLst>
                <a:cxn ang="0">
                  <a:pos x="connsiteX0" y="connsiteY0"/>
                </a:cxn>
                <a:cxn ang="0">
                  <a:pos x="connsiteX1" y="connsiteY1"/>
                </a:cxn>
                <a:cxn ang="0">
                  <a:pos x="connsiteX2" y="connsiteY2"/>
                </a:cxn>
                <a:cxn ang="0">
                  <a:pos x="connsiteX3" y="connsiteY3"/>
                </a:cxn>
              </a:cxnLst>
              <a:rect l="l" t="t" r="r" b="b"/>
              <a:pathLst>
                <a:path w="1290494" h="380503">
                  <a:moveTo>
                    <a:pt x="0" y="380503"/>
                  </a:moveTo>
                  <a:lnTo>
                    <a:pt x="77028" y="176142"/>
                  </a:lnTo>
                  <a:cubicBezTo>
                    <a:pt x="153228" y="-16026"/>
                    <a:pt x="255485" y="348"/>
                    <a:pt x="373835" y="348"/>
                  </a:cubicBezTo>
                  <a:lnTo>
                    <a:pt x="1290494" y="9143"/>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184" name="Group 183">
            <a:extLst>
              <a:ext uri="{FF2B5EF4-FFF2-40B4-BE49-F238E27FC236}">
                <a16:creationId xmlns:a16="http://schemas.microsoft.com/office/drawing/2014/main" id="{716F717C-B724-40B8-83B4-768E88CEE57A}"/>
              </a:ext>
            </a:extLst>
          </p:cNvPr>
          <p:cNvGrpSpPr/>
          <p:nvPr/>
        </p:nvGrpSpPr>
        <p:grpSpPr>
          <a:xfrm>
            <a:off x="7151984" y="5604488"/>
            <a:ext cx="1250115" cy="533752"/>
            <a:chOff x="5546899" y="5604488"/>
            <a:chExt cx="1250115" cy="533752"/>
          </a:xfrm>
        </p:grpSpPr>
        <p:cxnSp>
          <p:nvCxnSpPr>
            <p:cNvPr id="152" name="Straight Connector 151">
              <a:extLst>
                <a:ext uri="{FF2B5EF4-FFF2-40B4-BE49-F238E27FC236}">
                  <a16:creationId xmlns:a16="http://schemas.microsoft.com/office/drawing/2014/main" id="{B286465F-84FF-40E8-B8B5-A74036CB7B1B}"/>
                </a:ext>
              </a:extLst>
            </p:cNvPr>
            <p:cNvCxnSpPr/>
            <p:nvPr/>
          </p:nvCxnSpPr>
          <p:spPr>
            <a:xfrm flipH="1" flipV="1">
              <a:off x="5546899" y="5604488"/>
              <a:ext cx="85000" cy="223070"/>
            </a:xfrm>
            <a:prstGeom prst="line">
              <a:avLst/>
            </a:pr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151" name="Freeform 30">
              <a:extLst>
                <a:ext uri="{FF2B5EF4-FFF2-40B4-BE49-F238E27FC236}">
                  <a16:creationId xmlns:a16="http://schemas.microsoft.com/office/drawing/2014/main" id="{E14DC082-2883-45AF-AB01-8EF88E9A3215}"/>
                </a:ext>
              </a:extLst>
            </p:cNvPr>
            <p:cNvSpPr/>
            <p:nvPr/>
          </p:nvSpPr>
          <p:spPr>
            <a:xfrm flipV="1">
              <a:off x="5638249" y="5838560"/>
              <a:ext cx="1158765"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3954133"/>
                <a:gd name="connsiteY0" fmla="*/ 380503 h 380503"/>
                <a:gd name="connsiteX1" fmla="*/ 77028 w 3954133"/>
                <a:gd name="connsiteY1" fmla="*/ 176142 h 380503"/>
                <a:gd name="connsiteX2" fmla="*/ 373835 w 3954133"/>
                <a:gd name="connsiteY2" fmla="*/ 348 h 380503"/>
                <a:gd name="connsiteX3" fmla="*/ 3954133 w 3954133"/>
                <a:gd name="connsiteY3" fmla="*/ 21237 h 380503"/>
                <a:gd name="connsiteX0" fmla="*/ 0 w 2394108"/>
                <a:gd name="connsiteY0" fmla="*/ 380503 h 380503"/>
                <a:gd name="connsiteX1" fmla="*/ 77028 w 2394108"/>
                <a:gd name="connsiteY1" fmla="*/ 176142 h 380503"/>
                <a:gd name="connsiteX2" fmla="*/ 373835 w 2394108"/>
                <a:gd name="connsiteY2" fmla="*/ 348 h 380503"/>
                <a:gd name="connsiteX3" fmla="*/ 2394108 w 2394108"/>
                <a:gd name="connsiteY3" fmla="*/ 12168 h 380503"/>
                <a:gd name="connsiteX0" fmla="*/ 0 w 708135"/>
                <a:gd name="connsiteY0" fmla="*/ 380503 h 380503"/>
                <a:gd name="connsiteX1" fmla="*/ 77028 w 708135"/>
                <a:gd name="connsiteY1" fmla="*/ 176142 h 380503"/>
                <a:gd name="connsiteX2" fmla="*/ 373835 w 708135"/>
                <a:gd name="connsiteY2" fmla="*/ 348 h 380503"/>
                <a:gd name="connsiteX3" fmla="*/ 708135 w 708135"/>
                <a:gd name="connsiteY3" fmla="*/ 4105 h 380503"/>
                <a:gd name="connsiteX0" fmla="*/ 0 w 1820478"/>
                <a:gd name="connsiteY0" fmla="*/ 380503 h 380503"/>
                <a:gd name="connsiteX1" fmla="*/ 77028 w 1820478"/>
                <a:gd name="connsiteY1" fmla="*/ 176142 h 380503"/>
                <a:gd name="connsiteX2" fmla="*/ 373835 w 1820478"/>
                <a:gd name="connsiteY2" fmla="*/ 348 h 380503"/>
                <a:gd name="connsiteX3" fmla="*/ 1820478 w 1820478"/>
                <a:gd name="connsiteY3" fmla="*/ 4105 h 380503"/>
              </a:gdLst>
              <a:ahLst/>
              <a:cxnLst>
                <a:cxn ang="0">
                  <a:pos x="connsiteX0" y="connsiteY0"/>
                </a:cxn>
                <a:cxn ang="0">
                  <a:pos x="connsiteX1" y="connsiteY1"/>
                </a:cxn>
                <a:cxn ang="0">
                  <a:pos x="connsiteX2" y="connsiteY2"/>
                </a:cxn>
                <a:cxn ang="0">
                  <a:pos x="connsiteX3" y="connsiteY3"/>
                </a:cxn>
              </a:cxnLst>
              <a:rect l="l" t="t" r="r" b="b"/>
              <a:pathLst>
                <a:path w="1820478" h="380503">
                  <a:moveTo>
                    <a:pt x="0" y="380503"/>
                  </a:moveTo>
                  <a:lnTo>
                    <a:pt x="77028" y="176142"/>
                  </a:lnTo>
                  <a:cubicBezTo>
                    <a:pt x="153228" y="-16026"/>
                    <a:pt x="255485" y="348"/>
                    <a:pt x="373835" y="348"/>
                  </a:cubicBezTo>
                  <a:lnTo>
                    <a:pt x="1820478" y="4105"/>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182" name="Group 181">
            <a:extLst>
              <a:ext uri="{FF2B5EF4-FFF2-40B4-BE49-F238E27FC236}">
                <a16:creationId xmlns:a16="http://schemas.microsoft.com/office/drawing/2014/main" id="{1867F539-30D0-484D-B670-86E118A25121}"/>
              </a:ext>
            </a:extLst>
          </p:cNvPr>
          <p:cNvGrpSpPr/>
          <p:nvPr/>
        </p:nvGrpSpPr>
        <p:grpSpPr>
          <a:xfrm>
            <a:off x="7162035" y="4250241"/>
            <a:ext cx="1244192" cy="453701"/>
            <a:chOff x="5556950" y="4250241"/>
            <a:chExt cx="1244192" cy="453701"/>
          </a:xfrm>
        </p:grpSpPr>
        <p:sp>
          <p:nvSpPr>
            <p:cNvPr id="150" name="Freeform 31">
              <a:extLst>
                <a:ext uri="{FF2B5EF4-FFF2-40B4-BE49-F238E27FC236}">
                  <a16:creationId xmlns:a16="http://schemas.microsoft.com/office/drawing/2014/main" id="{BFA5DF1A-81EE-45AF-ADAD-881CF3840457}"/>
                </a:ext>
              </a:extLst>
            </p:cNvPr>
            <p:cNvSpPr/>
            <p:nvPr/>
          </p:nvSpPr>
          <p:spPr>
            <a:xfrm flipH="1">
              <a:off x="5556950" y="4250241"/>
              <a:ext cx="1040322" cy="32938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1691762"/>
                <a:gd name="connsiteY0" fmla="*/ 666200 h 666200"/>
                <a:gd name="connsiteX1" fmla="*/ 178963 w 1691762"/>
                <a:gd name="connsiteY1" fmla="*/ 199211 h 666200"/>
                <a:gd name="connsiteX2" fmla="*/ 478610 w 1691762"/>
                <a:gd name="connsiteY2" fmla="*/ 5058 h 666200"/>
                <a:gd name="connsiteX3" fmla="*/ 1691762 w 1691762"/>
                <a:gd name="connsiteY3" fmla="*/ 0 h 666200"/>
                <a:gd name="connsiteX0" fmla="*/ 0 w 1327632"/>
                <a:gd name="connsiteY0" fmla="*/ 661142 h 661142"/>
                <a:gd name="connsiteX1" fmla="*/ 178963 w 1327632"/>
                <a:gd name="connsiteY1" fmla="*/ 194153 h 661142"/>
                <a:gd name="connsiteX2" fmla="*/ 478610 w 1327632"/>
                <a:gd name="connsiteY2" fmla="*/ 0 h 661142"/>
                <a:gd name="connsiteX3" fmla="*/ 1327632 w 1327632"/>
                <a:gd name="connsiteY3" fmla="*/ 1315 h 661142"/>
                <a:gd name="connsiteX0" fmla="*/ 0 w 1634398"/>
                <a:gd name="connsiteY0" fmla="*/ 661142 h 661142"/>
                <a:gd name="connsiteX1" fmla="*/ 178963 w 1634398"/>
                <a:gd name="connsiteY1" fmla="*/ 194153 h 661142"/>
                <a:gd name="connsiteX2" fmla="*/ 478610 w 1634398"/>
                <a:gd name="connsiteY2" fmla="*/ 0 h 661142"/>
                <a:gd name="connsiteX3" fmla="*/ 1634398 w 1634398"/>
                <a:gd name="connsiteY3" fmla="*/ 1315 h 661142"/>
              </a:gdLst>
              <a:ahLst/>
              <a:cxnLst>
                <a:cxn ang="0">
                  <a:pos x="connsiteX0" y="connsiteY0"/>
                </a:cxn>
                <a:cxn ang="0">
                  <a:pos x="connsiteX1" y="connsiteY1"/>
                </a:cxn>
                <a:cxn ang="0">
                  <a:pos x="connsiteX2" y="connsiteY2"/>
                </a:cxn>
                <a:cxn ang="0">
                  <a:pos x="connsiteX3" y="connsiteY3"/>
                </a:cxn>
              </a:cxnLst>
              <a:rect l="l" t="t" r="r" b="b"/>
              <a:pathLst>
                <a:path w="1634398" h="661142">
                  <a:moveTo>
                    <a:pt x="0" y="661142"/>
                  </a:moveTo>
                  <a:cubicBezTo>
                    <a:pt x="53975" y="516954"/>
                    <a:pt x="124988" y="338341"/>
                    <a:pt x="178963" y="194153"/>
                  </a:cubicBezTo>
                  <a:cubicBezTo>
                    <a:pt x="255163" y="1985"/>
                    <a:pt x="360260" y="0"/>
                    <a:pt x="478610" y="0"/>
                  </a:cubicBezTo>
                  <a:lnTo>
                    <a:pt x="1634398" y="1315"/>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149" name="Freeform 30">
              <a:extLst>
                <a:ext uri="{FF2B5EF4-FFF2-40B4-BE49-F238E27FC236}">
                  <a16:creationId xmlns:a16="http://schemas.microsoft.com/office/drawing/2014/main" id="{4FA99B62-8DC2-40A1-9D84-AB61F0B349FC}"/>
                </a:ext>
              </a:extLst>
            </p:cNvPr>
            <p:cNvSpPr/>
            <p:nvPr/>
          </p:nvSpPr>
          <p:spPr>
            <a:xfrm rot="10800000" flipH="1">
              <a:off x="6563190" y="4514372"/>
              <a:ext cx="237952" cy="18957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628078"/>
                <a:gd name="connsiteY0" fmla="*/ 380503 h 380503"/>
                <a:gd name="connsiteX1" fmla="*/ 77028 w 628078"/>
                <a:gd name="connsiteY1" fmla="*/ 176142 h 380503"/>
                <a:gd name="connsiteX2" fmla="*/ 373835 w 628078"/>
                <a:gd name="connsiteY2" fmla="*/ 348 h 380503"/>
                <a:gd name="connsiteX3" fmla="*/ 628078 w 628078"/>
                <a:gd name="connsiteY3" fmla="*/ 35702 h 380503"/>
                <a:gd name="connsiteX0" fmla="*/ 0 w 724861"/>
                <a:gd name="connsiteY0" fmla="*/ 380503 h 380503"/>
                <a:gd name="connsiteX1" fmla="*/ 77028 w 724861"/>
                <a:gd name="connsiteY1" fmla="*/ 176142 h 380503"/>
                <a:gd name="connsiteX2" fmla="*/ 373835 w 724861"/>
                <a:gd name="connsiteY2" fmla="*/ 348 h 380503"/>
                <a:gd name="connsiteX3" fmla="*/ 628078 w 724861"/>
                <a:gd name="connsiteY3" fmla="*/ 35702 h 380503"/>
                <a:gd name="connsiteX0" fmla="*/ 0 w 679854"/>
                <a:gd name="connsiteY0" fmla="*/ 387817 h 387817"/>
                <a:gd name="connsiteX1" fmla="*/ 77028 w 679854"/>
                <a:gd name="connsiteY1" fmla="*/ 183456 h 387817"/>
                <a:gd name="connsiteX2" fmla="*/ 373835 w 679854"/>
                <a:gd name="connsiteY2" fmla="*/ 7662 h 387817"/>
                <a:gd name="connsiteX3" fmla="*/ 508364 w 679854"/>
                <a:gd name="connsiteY3" fmla="*/ 0 h 387817"/>
                <a:gd name="connsiteX0" fmla="*/ 0 w 508364"/>
                <a:gd name="connsiteY0" fmla="*/ 387817 h 387817"/>
                <a:gd name="connsiteX1" fmla="*/ 77028 w 508364"/>
                <a:gd name="connsiteY1" fmla="*/ 183456 h 387817"/>
                <a:gd name="connsiteX2" fmla="*/ 373835 w 508364"/>
                <a:gd name="connsiteY2" fmla="*/ 7662 h 387817"/>
                <a:gd name="connsiteX3" fmla="*/ 508364 w 508364"/>
                <a:gd name="connsiteY3" fmla="*/ 0 h 387817"/>
                <a:gd name="connsiteX0" fmla="*/ 0 w 508834"/>
                <a:gd name="connsiteY0" fmla="*/ 387976 h 387976"/>
                <a:gd name="connsiteX1" fmla="*/ 77028 w 508834"/>
                <a:gd name="connsiteY1" fmla="*/ 183615 h 387976"/>
                <a:gd name="connsiteX2" fmla="*/ 373835 w 508834"/>
                <a:gd name="connsiteY2" fmla="*/ 7821 h 387976"/>
                <a:gd name="connsiteX3" fmla="*/ 508364 w 508834"/>
                <a:gd name="connsiteY3" fmla="*/ 159 h 387976"/>
                <a:gd name="connsiteX0" fmla="*/ 0 w 423469"/>
                <a:gd name="connsiteY0" fmla="*/ 380503 h 380503"/>
                <a:gd name="connsiteX1" fmla="*/ 77028 w 423469"/>
                <a:gd name="connsiteY1" fmla="*/ 176142 h 380503"/>
                <a:gd name="connsiteX2" fmla="*/ 373835 w 423469"/>
                <a:gd name="connsiteY2" fmla="*/ 348 h 380503"/>
                <a:gd name="connsiteX3" fmla="*/ 422319 w 423469"/>
                <a:gd name="connsiteY3" fmla="*/ 2244 h 380503"/>
                <a:gd name="connsiteX0" fmla="*/ 0 w 373835"/>
                <a:gd name="connsiteY0" fmla="*/ 380503 h 380503"/>
                <a:gd name="connsiteX1" fmla="*/ 77028 w 373835"/>
                <a:gd name="connsiteY1" fmla="*/ 176142 h 380503"/>
                <a:gd name="connsiteX2" fmla="*/ 373835 w 373835"/>
                <a:gd name="connsiteY2" fmla="*/ 348 h 380503"/>
              </a:gdLst>
              <a:ahLst/>
              <a:cxnLst>
                <a:cxn ang="0">
                  <a:pos x="connsiteX0" y="connsiteY0"/>
                </a:cxn>
                <a:cxn ang="0">
                  <a:pos x="connsiteX1" y="connsiteY1"/>
                </a:cxn>
                <a:cxn ang="0">
                  <a:pos x="connsiteX2" y="connsiteY2"/>
                </a:cxn>
              </a:cxnLst>
              <a:rect l="l" t="t" r="r" b="b"/>
              <a:pathLst>
                <a:path w="373835" h="380503">
                  <a:moveTo>
                    <a:pt x="0" y="380503"/>
                  </a:moveTo>
                  <a:lnTo>
                    <a:pt x="77028" y="176142"/>
                  </a:lnTo>
                  <a:cubicBezTo>
                    <a:pt x="153228" y="-16026"/>
                    <a:pt x="255485" y="348"/>
                    <a:pt x="373835" y="348"/>
                  </a:cubicBez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190" name="Group 189">
            <a:extLst>
              <a:ext uri="{FF2B5EF4-FFF2-40B4-BE49-F238E27FC236}">
                <a16:creationId xmlns:a16="http://schemas.microsoft.com/office/drawing/2014/main" id="{3A0258AC-F220-4F1A-A9AB-39E0A877DC38}"/>
              </a:ext>
            </a:extLst>
          </p:cNvPr>
          <p:cNvGrpSpPr/>
          <p:nvPr/>
        </p:nvGrpSpPr>
        <p:grpSpPr>
          <a:xfrm flipH="1">
            <a:off x="3802114" y="1807448"/>
            <a:ext cx="1264101" cy="717447"/>
            <a:chOff x="5555691" y="1807448"/>
            <a:chExt cx="1264101" cy="717447"/>
          </a:xfrm>
        </p:grpSpPr>
        <p:sp>
          <p:nvSpPr>
            <p:cNvPr id="209" name="Freeform 31">
              <a:extLst>
                <a:ext uri="{FF2B5EF4-FFF2-40B4-BE49-F238E27FC236}">
                  <a16:creationId xmlns:a16="http://schemas.microsoft.com/office/drawing/2014/main" id="{1A8F17D3-05B4-4B57-AF5B-F596A1EC71B7}"/>
                </a:ext>
              </a:extLst>
            </p:cNvPr>
            <p:cNvSpPr/>
            <p:nvPr/>
          </p:nvSpPr>
          <p:spPr>
            <a:xfrm flipH="1" flipV="1">
              <a:off x="5555691" y="2003967"/>
              <a:ext cx="476760" cy="52092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734050"/>
                <a:gd name="connsiteY0" fmla="*/ 661143 h 661143"/>
                <a:gd name="connsiteX1" fmla="*/ 178963 w 734050"/>
                <a:gd name="connsiteY1" fmla="*/ 194154 h 661143"/>
                <a:gd name="connsiteX2" fmla="*/ 478610 w 734050"/>
                <a:gd name="connsiteY2" fmla="*/ 1 h 661143"/>
                <a:gd name="connsiteX3" fmla="*/ 734050 w 734050"/>
                <a:gd name="connsiteY3" fmla="*/ 3755 h 661143"/>
                <a:gd name="connsiteX0" fmla="*/ 0 w 744026"/>
                <a:gd name="connsiteY0" fmla="*/ 665451 h 665451"/>
                <a:gd name="connsiteX1" fmla="*/ 178963 w 744026"/>
                <a:gd name="connsiteY1" fmla="*/ 198462 h 665451"/>
                <a:gd name="connsiteX2" fmla="*/ 478610 w 744026"/>
                <a:gd name="connsiteY2" fmla="*/ 4309 h 665451"/>
                <a:gd name="connsiteX3" fmla="*/ 744026 w 744026"/>
                <a:gd name="connsiteY3" fmla="*/ 0 h 665451"/>
                <a:gd name="connsiteX0" fmla="*/ 0 w 749014"/>
                <a:gd name="connsiteY0" fmla="*/ 661420 h 661420"/>
                <a:gd name="connsiteX1" fmla="*/ 178963 w 749014"/>
                <a:gd name="connsiteY1" fmla="*/ 194431 h 661420"/>
                <a:gd name="connsiteX2" fmla="*/ 478610 w 749014"/>
                <a:gd name="connsiteY2" fmla="*/ 278 h 661420"/>
                <a:gd name="connsiteX3" fmla="*/ 749014 w 749014"/>
                <a:gd name="connsiteY3" fmla="*/ 0 h 661420"/>
              </a:gdLst>
              <a:ahLst/>
              <a:cxnLst>
                <a:cxn ang="0">
                  <a:pos x="connsiteX0" y="connsiteY0"/>
                </a:cxn>
                <a:cxn ang="0">
                  <a:pos x="connsiteX1" y="connsiteY1"/>
                </a:cxn>
                <a:cxn ang="0">
                  <a:pos x="connsiteX2" y="connsiteY2"/>
                </a:cxn>
                <a:cxn ang="0">
                  <a:pos x="connsiteX3" y="connsiteY3"/>
                </a:cxn>
              </a:cxnLst>
              <a:rect l="l" t="t" r="r" b="b"/>
              <a:pathLst>
                <a:path w="749014" h="661420">
                  <a:moveTo>
                    <a:pt x="0" y="661420"/>
                  </a:moveTo>
                  <a:cubicBezTo>
                    <a:pt x="53975" y="517232"/>
                    <a:pt x="124988" y="338619"/>
                    <a:pt x="178963" y="194431"/>
                  </a:cubicBezTo>
                  <a:cubicBezTo>
                    <a:pt x="255163" y="2263"/>
                    <a:pt x="360260" y="278"/>
                    <a:pt x="478610" y="278"/>
                  </a:cubicBezTo>
                  <a:lnTo>
                    <a:pt x="749014" y="0"/>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210" name="Freeform 30">
              <a:extLst>
                <a:ext uri="{FF2B5EF4-FFF2-40B4-BE49-F238E27FC236}">
                  <a16:creationId xmlns:a16="http://schemas.microsoft.com/office/drawing/2014/main" id="{09BFD23B-D299-4B08-ACF6-858D5026795A}"/>
                </a:ext>
              </a:extLst>
            </p:cNvPr>
            <p:cNvSpPr/>
            <p:nvPr/>
          </p:nvSpPr>
          <p:spPr>
            <a:xfrm rot="10800000" flipH="1" flipV="1">
              <a:off x="5998370" y="1807448"/>
              <a:ext cx="821422"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721853"/>
                <a:gd name="connsiteY0" fmla="*/ 383454 h 383454"/>
                <a:gd name="connsiteX1" fmla="*/ 77028 w 721853"/>
                <a:gd name="connsiteY1" fmla="*/ 179093 h 383454"/>
                <a:gd name="connsiteX2" fmla="*/ 373835 w 721853"/>
                <a:gd name="connsiteY2" fmla="*/ 3299 h 383454"/>
                <a:gd name="connsiteX3" fmla="*/ 721853 w 721853"/>
                <a:gd name="connsiteY3" fmla="*/ 0 h 383454"/>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Lst>
              <a:ahLst/>
              <a:cxnLst>
                <a:cxn ang="0">
                  <a:pos x="connsiteX0" y="connsiteY0"/>
                </a:cxn>
                <a:cxn ang="0">
                  <a:pos x="connsiteX1" y="connsiteY1"/>
                </a:cxn>
                <a:cxn ang="0">
                  <a:pos x="connsiteX2" y="connsiteY2"/>
                </a:cxn>
                <a:cxn ang="0">
                  <a:pos x="connsiteX3" y="connsiteY3"/>
                </a:cxn>
              </a:cxnLst>
              <a:rect l="l" t="t" r="r" b="b"/>
              <a:pathLst>
                <a:path w="1290494" h="380503">
                  <a:moveTo>
                    <a:pt x="0" y="380503"/>
                  </a:moveTo>
                  <a:lnTo>
                    <a:pt x="77028" y="176142"/>
                  </a:lnTo>
                  <a:cubicBezTo>
                    <a:pt x="153228" y="-16026"/>
                    <a:pt x="255485" y="348"/>
                    <a:pt x="373835" y="348"/>
                  </a:cubicBezTo>
                  <a:lnTo>
                    <a:pt x="1290494" y="9143"/>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191" name="Group 190">
            <a:extLst>
              <a:ext uri="{FF2B5EF4-FFF2-40B4-BE49-F238E27FC236}">
                <a16:creationId xmlns:a16="http://schemas.microsoft.com/office/drawing/2014/main" id="{3297A4F5-5748-4089-8BDB-A8D7F0C7FCEA}"/>
              </a:ext>
            </a:extLst>
          </p:cNvPr>
          <p:cNvGrpSpPr/>
          <p:nvPr/>
        </p:nvGrpSpPr>
        <p:grpSpPr>
          <a:xfrm flipH="1">
            <a:off x="3811972" y="2670162"/>
            <a:ext cx="1244192" cy="453701"/>
            <a:chOff x="5565742" y="2670162"/>
            <a:chExt cx="1244192" cy="453701"/>
          </a:xfrm>
        </p:grpSpPr>
        <p:sp>
          <p:nvSpPr>
            <p:cNvPr id="207" name="Freeform 31">
              <a:extLst>
                <a:ext uri="{FF2B5EF4-FFF2-40B4-BE49-F238E27FC236}">
                  <a16:creationId xmlns:a16="http://schemas.microsoft.com/office/drawing/2014/main" id="{14B61A5A-A09C-416F-A58E-6EAA29C4A9EA}"/>
                </a:ext>
              </a:extLst>
            </p:cNvPr>
            <p:cNvSpPr/>
            <p:nvPr/>
          </p:nvSpPr>
          <p:spPr>
            <a:xfrm flipH="1" flipV="1">
              <a:off x="5565742" y="2794475"/>
              <a:ext cx="1040322" cy="32938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1691762"/>
                <a:gd name="connsiteY0" fmla="*/ 666200 h 666200"/>
                <a:gd name="connsiteX1" fmla="*/ 178963 w 1691762"/>
                <a:gd name="connsiteY1" fmla="*/ 199211 h 666200"/>
                <a:gd name="connsiteX2" fmla="*/ 478610 w 1691762"/>
                <a:gd name="connsiteY2" fmla="*/ 5058 h 666200"/>
                <a:gd name="connsiteX3" fmla="*/ 1691762 w 1691762"/>
                <a:gd name="connsiteY3" fmla="*/ 0 h 666200"/>
                <a:gd name="connsiteX0" fmla="*/ 0 w 1327632"/>
                <a:gd name="connsiteY0" fmla="*/ 661142 h 661142"/>
                <a:gd name="connsiteX1" fmla="*/ 178963 w 1327632"/>
                <a:gd name="connsiteY1" fmla="*/ 194153 h 661142"/>
                <a:gd name="connsiteX2" fmla="*/ 478610 w 1327632"/>
                <a:gd name="connsiteY2" fmla="*/ 0 h 661142"/>
                <a:gd name="connsiteX3" fmla="*/ 1327632 w 1327632"/>
                <a:gd name="connsiteY3" fmla="*/ 1315 h 661142"/>
                <a:gd name="connsiteX0" fmla="*/ 0 w 1634398"/>
                <a:gd name="connsiteY0" fmla="*/ 661142 h 661142"/>
                <a:gd name="connsiteX1" fmla="*/ 178963 w 1634398"/>
                <a:gd name="connsiteY1" fmla="*/ 194153 h 661142"/>
                <a:gd name="connsiteX2" fmla="*/ 478610 w 1634398"/>
                <a:gd name="connsiteY2" fmla="*/ 0 h 661142"/>
                <a:gd name="connsiteX3" fmla="*/ 1634398 w 1634398"/>
                <a:gd name="connsiteY3" fmla="*/ 1315 h 661142"/>
              </a:gdLst>
              <a:ahLst/>
              <a:cxnLst>
                <a:cxn ang="0">
                  <a:pos x="connsiteX0" y="connsiteY0"/>
                </a:cxn>
                <a:cxn ang="0">
                  <a:pos x="connsiteX1" y="connsiteY1"/>
                </a:cxn>
                <a:cxn ang="0">
                  <a:pos x="connsiteX2" y="connsiteY2"/>
                </a:cxn>
                <a:cxn ang="0">
                  <a:pos x="connsiteX3" y="connsiteY3"/>
                </a:cxn>
              </a:cxnLst>
              <a:rect l="l" t="t" r="r" b="b"/>
              <a:pathLst>
                <a:path w="1634398" h="661142">
                  <a:moveTo>
                    <a:pt x="0" y="661142"/>
                  </a:moveTo>
                  <a:cubicBezTo>
                    <a:pt x="53975" y="516954"/>
                    <a:pt x="124988" y="338341"/>
                    <a:pt x="178963" y="194153"/>
                  </a:cubicBezTo>
                  <a:cubicBezTo>
                    <a:pt x="255163" y="1985"/>
                    <a:pt x="360260" y="0"/>
                    <a:pt x="478610" y="0"/>
                  </a:cubicBezTo>
                  <a:lnTo>
                    <a:pt x="1634398" y="1315"/>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208" name="Freeform 30">
              <a:extLst>
                <a:ext uri="{FF2B5EF4-FFF2-40B4-BE49-F238E27FC236}">
                  <a16:creationId xmlns:a16="http://schemas.microsoft.com/office/drawing/2014/main" id="{272DD5B5-6558-4BBF-ABA5-E46E6A6B5D68}"/>
                </a:ext>
              </a:extLst>
            </p:cNvPr>
            <p:cNvSpPr/>
            <p:nvPr/>
          </p:nvSpPr>
          <p:spPr>
            <a:xfrm rot="10800000" flipH="1" flipV="1">
              <a:off x="6571982" y="2670162"/>
              <a:ext cx="237952" cy="18957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628078"/>
                <a:gd name="connsiteY0" fmla="*/ 380503 h 380503"/>
                <a:gd name="connsiteX1" fmla="*/ 77028 w 628078"/>
                <a:gd name="connsiteY1" fmla="*/ 176142 h 380503"/>
                <a:gd name="connsiteX2" fmla="*/ 373835 w 628078"/>
                <a:gd name="connsiteY2" fmla="*/ 348 h 380503"/>
                <a:gd name="connsiteX3" fmla="*/ 628078 w 628078"/>
                <a:gd name="connsiteY3" fmla="*/ 35702 h 380503"/>
                <a:gd name="connsiteX0" fmla="*/ 0 w 724861"/>
                <a:gd name="connsiteY0" fmla="*/ 380503 h 380503"/>
                <a:gd name="connsiteX1" fmla="*/ 77028 w 724861"/>
                <a:gd name="connsiteY1" fmla="*/ 176142 h 380503"/>
                <a:gd name="connsiteX2" fmla="*/ 373835 w 724861"/>
                <a:gd name="connsiteY2" fmla="*/ 348 h 380503"/>
                <a:gd name="connsiteX3" fmla="*/ 628078 w 724861"/>
                <a:gd name="connsiteY3" fmla="*/ 35702 h 380503"/>
                <a:gd name="connsiteX0" fmla="*/ 0 w 679854"/>
                <a:gd name="connsiteY0" fmla="*/ 387817 h 387817"/>
                <a:gd name="connsiteX1" fmla="*/ 77028 w 679854"/>
                <a:gd name="connsiteY1" fmla="*/ 183456 h 387817"/>
                <a:gd name="connsiteX2" fmla="*/ 373835 w 679854"/>
                <a:gd name="connsiteY2" fmla="*/ 7662 h 387817"/>
                <a:gd name="connsiteX3" fmla="*/ 508364 w 679854"/>
                <a:gd name="connsiteY3" fmla="*/ 0 h 387817"/>
                <a:gd name="connsiteX0" fmla="*/ 0 w 508364"/>
                <a:gd name="connsiteY0" fmla="*/ 387817 h 387817"/>
                <a:gd name="connsiteX1" fmla="*/ 77028 w 508364"/>
                <a:gd name="connsiteY1" fmla="*/ 183456 h 387817"/>
                <a:gd name="connsiteX2" fmla="*/ 373835 w 508364"/>
                <a:gd name="connsiteY2" fmla="*/ 7662 h 387817"/>
                <a:gd name="connsiteX3" fmla="*/ 508364 w 508364"/>
                <a:gd name="connsiteY3" fmla="*/ 0 h 387817"/>
                <a:gd name="connsiteX0" fmla="*/ 0 w 508834"/>
                <a:gd name="connsiteY0" fmla="*/ 387976 h 387976"/>
                <a:gd name="connsiteX1" fmla="*/ 77028 w 508834"/>
                <a:gd name="connsiteY1" fmla="*/ 183615 h 387976"/>
                <a:gd name="connsiteX2" fmla="*/ 373835 w 508834"/>
                <a:gd name="connsiteY2" fmla="*/ 7821 h 387976"/>
                <a:gd name="connsiteX3" fmla="*/ 508364 w 508834"/>
                <a:gd name="connsiteY3" fmla="*/ 159 h 387976"/>
                <a:gd name="connsiteX0" fmla="*/ 0 w 423469"/>
                <a:gd name="connsiteY0" fmla="*/ 380503 h 380503"/>
                <a:gd name="connsiteX1" fmla="*/ 77028 w 423469"/>
                <a:gd name="connsiteY1" fmla="*/ 176142 h 380503"/>
                <a:gd name="connsiteX2" fmla="*/ 373835 w 423469"/>
                <a:gd name="connsiteY2" fmla="*/ 348 h 380503"/>
                <a:gd name="connsiteX3" fmla="*/ 422319 w 423469"/>
                <a:gd name="connsiteY3" fmla="*/ 2244 h 380503"/>
                <a:gd name="connsiteX0" fmla="*/ 0 w 373835"/>
                <a:gd name="connsiteY0" fmla="*/ 380503 h 380503"/>
                <a:gd name="connsiteX1" fmla="*/ 77028 w 373835"/>
                <a:gd name="connsiteY1" fmla="*/ 176142 h 380503"/>
                <a:gd name="connsiteX2" fmla="*/ 373835 w 373835"/>
                <a:gd name="connsiteY2" fmla="*/ 348 h 380503"/>
              </a:gdLst>
              <a:ahLst/>
              <a:cxnLst>
                <a:cxn ang="0">
                  <a:pos x="connsiteX0" y="connsiteY0"/>
                </a:cxn>
                <a:cxn ang="0">
                  <a:pos x="connsiteX1" y="connsiteY1"/>
                </a:cxn>
                <a:cxn ang="0">
                  <a:pos x="connsiteX2" y="connsiteY2"/>
                </a:cxn>
              </a:cxnLst>
              <a:rect l="l" t="t" r="r" b="b"/>
              <a:pathLst>
                <a:path w="373835" h="380503">
                  <a:moveTo>
                    <a:pt x="0" y="380503"/>
                  </a:moveTo>
                  <a:lnTo>
                    <a:pt x="77028" y="176142"/>
                  </a:lnTo>
                  <a:cubicBezTo>
                    <a:pt x="153228" y="-16026"/>
                    <a:pt x="255485" y="348"/>
                    <a:pt x="373835" y="348"/>
                  </a:cubicBez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192" name="Group 191">
            <a:extLst>
              <a:ext uri="{FF2B5EF4-FFF2-40B4-BE49-F238E27FC236}">
                <a16:creationId xmlns:a16="http://schemas.microsoft.com/office/drawing/2014/main" id="{1A0804DC-1D56-4E85-A3FD-2E8370C82B58}"/>
              </a:ext>
            </a:extLst>
          </p:cNvPr>
          <p:cNvGrpSpPr/>
          <p:nvPr/>
        </p:nvGrpSpPr>
        <p:grpSpPr>
          <a:xfrm flipH="1">
            <a:off x="3816100" y="1235864"/>
            <a:ext cx="1250115" cy="533752"/>
            <a:chOff x="5555691" y="1235864"/>
            <a:chExt cx="1250115" cy="533752"/>
          </a:xfrm>
        </p:grpSpPr>
        <p:cxnSp>
          <p:nvCxnSpPr>
            <p:cNvPr id="205" name="Straight Connector 204">
              <a:extLst>
                <a:ext uri="{FF2B5EF4-FFF2-40B4-BE49-F238E27FC236}">
                  <a16:creationId xmlns:a16="http://schemas.microsoft.com/office/drawing/2014/main" id="{61310150-204F-453E-A1A0-B7CB239896A7}"/>
                </a:ext>
              </a:extLst>
            </p:cNvPr>
            <p:cNvCxnSpPr/>
            <p:nvPr/>
          </p:nvCxnSpPr>
          <p:spPr>
            <a:xfrm flipH="1">
              <a:off x="5555691" y="1546546"/>
              <a:ext cx="85000" cy="223070"/>
            </a:xfrm>
            <a:prstGeom prst="line">
              <a:avLst/>
            </a:pr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206" name="Freeform 30">
              <a:extLst>
                <a:ext uri="{FF2B5EF4-FFF2-40B4-BE49-F238E27FC236}">
                  <a16:creationId xmlns:a16="http://schemas.microsoft.com/office/drawing/2014/main" id="{1ED53D36-B0C7-408A-A3C6-DF134651F560}"/>
                </a:ext>
              </a:extLst>
            </p:cNvPr>
            <p:cNvSpPr/>
            <p:nvPr/>
          </p:nvSpPr>
          <p:spPr>
            <a:xfrm>
              <a:off x="5647041" y="1235864"/>
              <a:ext cx="1158765"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3954133"/>
                <a:gd name="connsiteY0" fmla="*/ 380503 h 380503"/>
                <a:gd name="connsiteX1" fmla="*/ 77028 w 3954133"/>
                <a:gd name="connsiteY1" fmla="*/ 176142 h 380503"/>
                <a:gd name="connsiteX2" fmla="*/ 373835 w 3954133"/>
                <a:gd name="connsiteY2" fmla="*/ 348 h 380503"/>
                <a:gd name="connsiteX3" fmla="*/ 3954133 w 3954133"/>
                <a:gd name="connsiteY3" fmla="*/ 21237 h 380503"/>
                <a:gd name="connsiteX0" fmla="*/ 0 w 2394108"/>
                <a:gd name="connsiteY0" fmla="*/ 380503 h 380503"/>
                <a:gd name="connsiteX1" fmla="*/ 77028 w 2394108"/>
                <a:gd name="connsiteY1" fmla="*/ 176142 h 380503"/>
                <a:gd name="connsiteX2" fmla="*/ 373835 w 2394108"/>
                <a:gd name="connsiteY2" fmla="*/ 348 h 380503"/>
                <a:gd name="connsiteX3" fmla="*/ 2394108 w 2394108"/>
                <a:gd name="connsiteY3" fmla="*/ 12168 h 380503"/>
                <a:gd name="connsiteX0" fmla="*/ 0 w 708135"/>
                <a:gd name="connsiteY0" fmla="*/ 380503 h 380503"/>
                <a:gd name="connsiteX1" fmla="*/ 77028 w 708135"/>
                <a:gd name="connsiteY1" fmla="*/ 176142 h 380503"/>
                <a:gd name="connsiteX2" fmla="*/ 373835 w 708135"/>
                <a:gd name="connsiteY2" fmla="*/ 348 h 380503"/>
                <a:gd name="connsiteX3" fmla="*/ 708135 w 708135"/>
                <a:gd name="connsiteY3" fmla="*/ 4105 h 380503"/>
                <a:gd name="connsiteX0" fmla="*/ 0 w 1820478"/>
                <a:gd name="connsiteY0" fmla="*/ 380503 h 380503"/>
                <a:gd name="connsiteX1" fmla="*/ 77028 w 1820478"/>
                <a:gd name="connsiteY1" fmla="*/ 176142 h 380503"/>
                <a:gd name="connsiteX2" fmla="*/ 373835 w 1820478"/>
                <a:gd name="connsiteY2" fmla="*/ 348 h 380503"/>
                <a:gd name="connsiteX3" fmla="*/ 1820478 w 1820478"/>
                <a:gd name="connsiteY3" fmla="*/ 4105 h 380503"/>
              </a:gdLst>
              <a:ahLst/>
              <a:cxnLst>
                <a:cxn ang="0">
                  <a:pos x="connsiteX0" y="connsiteY0"/>
                </a:cxn>
                <a:cxn ang="0">
                  <a:pos x="connsiteX1" y="connsiteY1"/>
                </a:cxn>
                <a:cxn ang="0">
                  <a:pos x="connsiteX2" y="connsiteY2"/>
                </a:cxn>
                <a:cxn ang="0">
                  <a:pos x="connsiteX3" y="connsiteY3"/>
                </a:cxn>
              </a:cxnLst>
              <a:rect l="l" t="t" r="r" b="b"/>
              <a:pathLst>
                <a:path w="1820478" h="380503">
                  <a:moveTo>
                    <a:pt x="0" y="380503"/>
                  </a:moveTo>
                  <a:lnTo>
                    <a:pt x="77028" y="176142"/>
                  </a:lnTo>
                  <a:cubicBezTo>
                    <a:pt x="153228" y="-16026"/>
                    <a:pt x="255485" y="348"/>
                    <a:pt x="373835" y="348"/>
                  </a:cubicBezTo>
                  <a:lnTo>
                    <a:pt x="1820478" y="4105"/>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193" name="Group 192">
            <a:extLst>
              <a:ext uri="{FF2B5EF4-FFF2-40B4-BE49-F238E27FC236}">
                <a16:creationId xmlns:a16="http://schemas.microsoft.com/office/drawing/2014/main" id="{3DB36056-838C-4E34-B80D-9FB47266669C}"/>
              </a:ext>
            </a:extLst>
          </p:cNvPr>
          <p:cNvGrpSpPr/>
          <p:nvPr/>
        </p:nvGrpSpPr>
        <p:grpSpPr>
          <a:xfrm flipH="1">
            <a:off x="3816100" y="3656990"/>
            <a:ext cx="1250115" cy="0"/>
            <a:chOff x="5555691" y="3656990"/>
            <a:chExt cx="1250115" cy="0"/>
          </a:xfrm>
        </p:grpSpPr>
        <p:cxnSp>
          <p:nvCxnSpPr>
            <p:cNvPr id="203" name="Straight Connector 202">
              <a:extLst>
                <a:ext uri="{FF2B5EF4-FFF2-40B4-BE49-F238E27FC236}">
                  <a16:creationId xmlns:a16="http://schemas.microsoft.com/office/drawing/2014/main" id="{CF69FBFD-5683-478E-966C-261F7B18600D}"/>
                </a:ext>
              </a:extLst>
            </p:cNvPr>
            <p:cNvCxnSpPr>
              <a:cxnSpLocks/>
            </p:cNvCxnSpPr>
            <p:nvPr/>
          </p:nvCxnSpPr>
          <p:spPr>
            <a:xfrm>
              <a:off x="5555691" y="3656990"/>
              <a:ext cx="733344" cy="0"/>
            </a:xfrm>
            <a:prstGeom prst="line">
              <a:avLst/>
            </a:prstGeom>
            <a:noFill/>
            <a:ln w="9525" cap="rnd">
              <a:solidFill>
                <a:schemeClr val="bg1">
                  <a:lumMod val="7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051F8594-8005-4F63-AE07-233A3DFA99EC}"/>
                </a:ext>
              </a:extLst>
            </p:cNvPr>
            <p:cNvCxnSpPr/>
            <p:nvPr/>
          </p:nvCxnSpPr>
          <p:spPr>
            <a:xfrm>
              <a:off x="6289035" y="3656990"/>
              <a:ext cx="516771" cy="0"/>
            </a:xfrm>
            <a:prstGeom prst="line">
              <a:avLst/>
            </a:pr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4" name="Group 193">
            <a:extLst>
              <a:ext uri="{FF2B5EF4-FFF2-40B4-BE49-F238E27FC236}">
                <a16:creationId xmlns:a16="http://schemas.microsoft.com/office/drawing/2014/main" id="{29358640-9B39-401F-8FC8-98CED348C496}"/>
              </a:ext>
            </a:extLst>
          </p:cNvPr>
          <p:cNvGrpSpPr/>
          <p:nvPr/>
        </p:nvGrpSpPr>
        <p:grpSpPr>
          <a:xfrm flipH="1">
            <a:off x="3810906" y="4849209"/>
            <a:ext cx="1264101" cy="717447"/>
            <a:chOff x="5546899" y="4849209"/>
            <a:chExt cx="1264101" cy="717447"/>
          </a:xfrm>
        </p:grpSpPr>
        <p:sp>
          <p:nvSpPr>
            <p:cNvPr id="201" name="Freeform 31">
              <a:extLst>
                <a:ext uri="{FF2B5EF4-FFF2-40B4-BE49-F238E27FC236}">
                  <a16:creationId xmlns:a16="http://schemas.microsoft.com/office/drawing/2014/main" id="{8B710FBF-930C-4478-9C1C-38703A3D9C10}"/>
                </a:ext>
              </a:extLst>
            </p:cNvPr>
            <p:cNvSpPr/>
            <p:nvPr/>
          </p:nvSpPr>
          <p:spPr>
            <a:xfrm flipH="1">
              <a:off x="5546899" y="4849209"/>
              <a:ext cx="476760" cy="52092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734050"/>
                <a:gd name="connsiteY0" fmla="*/ 661143 h 661143"/>
                <a:gd name="connsiteX1" fmla="*/ 178963 w 734050"/>
                <a:gd name="connsiteY1" fmla="*/ 194154 h 661143"/>
                <a:gd name="connsiteX2" fmla="*/ 478610 w 734050"/>
                <a:gd name="connsiteY2" fmla="*/ 1 h 661143"/>
                <a:gd name="connsiteX3" fmla="*/ 734050 w 734050"/>
                <a:gd name="connsiteY3" fmla="*/ 3755 h 661143"/>
                <a:gd name="connsiteX0" fmla="*/ 0 w 744026"/>
                <a:gd name="connsiteY0" fmla="*/ 665451 h 665451"/>
                <a:gd name="connsiteX1" fmla="*/ 178963 w 744026"/>
                <a:gd name="connsiteY1" fmla="*/ 198462 h 665451"/>
                <a:gd name="connsiteX2" fmla="*/ 478610 w 744026"/>
                <a:gd name="connsiteY2" fmla="*/ 4309 h 665451"/>
                <a:gd name="connsiteX3" fmla="*/ 744026 w 744026"/>
                <a:gd name="connsiteY3" fmla="*/ 0 h 665451"/>
                <a:gd name="connsiteX0" fmla="*/ 0 w 749014"/>
                <a:gd name="connsiteY0" fmla="*/ 661420 h 661420"/>
                <a:gd name="connsiteX1" fmla="*/ 178963 w 749014"/>
                <a:gd name="connsiteY1" fmla="*/ 194431 h 661420"/>
                <a:gd name="connsiteX2" fmla="*/ 478610 w 749014"/>
                <a:gd name="connsiteY2" fmla="*/ 278 h 661420"/>
                <a:gd name="connsiteX3" fmla="*/ 749014 w 749014"/>
                <a:gd name="connsiteY3" fmla="*/ 0 h 661420"/>
              </a:gdLst>
              <a:ahLst/>
              <a:cxnLst>
                <a:cxn ang="0">
                  <a:pos x="connsiteX0" y="connsiteY0"/>
                </a:cxn>
                <a:cxn ang="0">
                  <a:pos x="connsiteX1" y="connsiteY1"/>
                </a:cxn>
                <a:cxn ang="0">
                  <a:pos x="connsiteX2" y="connsiteY2"/>
                </a:cxn>
                <a:cxn ang="0">
                  <a:pos x="connsiteX3" y="connsiteY3"/>
                </a:cxn>
              </a:cxnLst>
              <a:rect l="l" t="t" r="r" b="b"/>
              <a:pathLst>
                <a:path w="749014" h="661420">
                  <a:moveTo>
                    <a:pt x="0" y="661420"/>
                  </a:moveTo>
                  <a:cubicBezTo>
                    <a:pt x="53975" y="517232"/>
                    <a:pt x="124988" y="338619"/>
                    <a:pt x="178963" y="194431"/>
                  </a:cubicBezTo>
                  <a:cubicBezTo>
                    <a:pt x="255163" y="2263"/>
                    <a:pt x="360260" y="278"/>
                    <a:pt x="478610" y="278"/>
                  </a:cubicBezTo>
                  <a:lnTo>
                    <a:pt x="749014" y="0"/>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202" name="Freeform 30">
              <a:extLst>
                <a:ext uri="{FF2B5EF4-FFF2-40B4-BE49-F238E27FC236}">
                  <a16:creationId xmlns:a16="http://schemas.microsoft.com/office/drawing/2014/main" id="{DD1248EB-99DD-4E6B-AF3B-4174398CAA13}"/>
                </a:ext>
              </a:extLst>
            </p:cNvPr>
            <p:cNvSpPr/>
            <p:nvPr/>
          </p:nvSpPr>
          <p:spPr>
            <a:xfrm rot="10800000" flipH="1">
              <a:off x="5989578" y="5266976"/>
              <a:ext cx="821422"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1230638"/>
                <a:gd name="connsiteY0" fmla="*/ 380503 h 380503"/>
                <a:gd name="connsiteX1" fmla="*/ 77028 w 1230638"/>
                <a:gd name="connsiteY1" fmla="*/ 176142 h 380503"/>
                <a:gd name="connsiteX2" fmla="*/ 373835 w 1230638"/>
                <a:gd name="connsiteY2" fmla="*/ 348 h 380503"/>
                <a:gd name="connsiteX3" fmla="*/ 1230638 w 1230638"/>
                <a:gd name="connsiteY3" fmla="*/ 9143 h 380503"/>
                <a:gd name="connsiteX0" fmla="*/ 0 w 721853"/>
                <a:gd name="connsiteY0" fmla="*/ 383454 h 383454"/>
                <a:gd name="connsiteX1" fmla="*/ 77028 w 721853"/>
                <a:gd name="connsiteY1" fmla="*/ 179093 h 383454"/>
                <a:gd name="connsiteX2" fmla="*/ 373835 w 721853"/>
                <a:gd name="connsiteY2" fmla="*/ 3299 h 383454"/>
                <a:gd name="connsiteX3" fmla="*/ 721853 w 721853"/>
                <a:gd name="connsiteY3" fmla="*/ 0 h 383454"/>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 name="connsiteX0" fmla="*/ 0 w 1290494"/>
                <a:gd name="connsiteY0" fmla="*/ 380503 h 380503"/>
                <a:gd name="connsiteX1" fmla="*/ 77028 w 1290494"/>
                <a:gd name="connsiteY1" fmla="*/ 176142 h 380503"/>
                <a:gd name="connsiteX2" fmla="*/ 373835 w 1290494"/>
                <a:gd name="connsiteY2" fmla="*/ 348 h 380503"/>
                <a:gd name="connsiteX3" fmla="*/ 1290494 w 1290494"/>
                <a:gd name="connsiteY3" fmla="*/ 9143 h 380503"/>
              </a:gdLst>
              <a:ahLst/>
              <a:cxnLst>
                <a:cxn ang="0">
                  <a:pos x="connsiteX0" y="connsiteY0"/>
                </a:cxn>
                <a:cxn ang="0">
                  <a:pos x="connsiteX1" y="connsiteY1"/>
                </a:cxn>
                <a:cxn ang="0">
                  <a:pos x="connsiteX2" y="connsiteY2"/>
                </a:cxn>
                <a:cxn ang="0">
                  <a:pos x="connsiteX3" y="connsiteY3"/>
                </a:cxn>
              </a:cxnLst>
              <a:rect l="l" t="t" r="r" b="b"/>
              <a:pathLst>
                <a:path w="1290494" h="380503">
                  <a:moveTo>
                    <a:pt x="0" y="380503"/>
                  </a:moveTo>
                  <a:lnTo>
                    <a:pt x="77028" y="176142"/>
                  </a:lnTo>
                  <a:cubicBezTo>
                    <a:pt x="153228" y="-16026"/>
                    <a:pt x="255485" y="348"/>
                    <a:pt x="373835" y="348"/>
                  </a:cubicBezTo>
                  <a:lnTo>
                    <a:pt x="1290494" y="9143"/>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195" name="Group 194">
            <a:extLst>
              <a:ext uri="{FF2B5EF4-FFF2-40B4-BE49-F238E27FC236}">
                <a16:creationId xmlns:a16="http://schemas.microsoft.com/office/drawing/2014/main" id="{B51B9428-555A-4AB3-B01C-9FC4AADE2B3E}"/>
              </a:ext>
            </a:extLst>
          </p:cNvPr>
          <p:cNvGrpSpPr/>
          <p:nvPr/>
        </p:nvGrpSpPr>
        <p:grpSpPr>
          <a:xfrm flipH="1">
            <a:off x="3824892" y="5604488"/>
            <a:ext cx="1250115" cy="533752"/>
            <a:chOff x="5546899" y="5604488"/>
            <a:chExt cx="1250115" cy="533752"/>
          </a:xfrm>
        </p:grpSpPr>
        <p:cxnSp>
          <p:nvCxnSpPr>
            <p:cNvPr id="199" name="Straight Connector 198">
              <a:extLst>
                <a:ext uri="{FF2B5EF4-FFF2-40B4-BE49-F238E27FC236}">
                  <a16:creationId xmlns:a16="http://schemas.microsoft.com/office/drawing/2014/main" id="{1FFFC20F-3FE1-46AD-ACA3-D282E98516C8}"/>
                </a:ext>
              </a:extLst>
            </p:cNvPr>
            <p:cNvCxnSpPr/>
            <p:nvPr/>
          </p:nvCxnSpPr>
          <p:spPr>
            <a:xfrm flipH="1" flipV="1">
              <a:off x="5546899" y="5604488"/>
              <a:ext cx="85000" cy="223070"/>
            </a:xfrm>
            <a:prstGeom prst="line">
              <a:avLst/>
            </a:pr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200" name="Freeform 30">
              <a:extLst>
                <a:ext uri="{FF2B5EF4-FFF2-40B4-BE49-F238E27FC236}">
                  <a16:creationId xmlns:a16="http://schemas.microsoft.com/office/drawing/2014/main" id="{35389D3F-4E83-47AD-96E2-1D21893544FC}"/>
                </a:ext>
              </a:extLst>
            </p:cNvPr>
            <p:cNvSpPr/>
            <p:nvPr/>
          </p:nvSpPr>
          <p:spPr>
            <a:xfrm flipV="1">
              <a:off x="5638249" y="5838560"/>
              <a:ext cx="1158765" cy="29968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3954133"/>
                <a:gd name="connsiteY0" fmla="*/ 380503 h 380503"/>
                <a:gd name="connsiteX1" fmla="*/ 77028 w 3954133"/>
                <a:gd name="connsiteY1" fmla="*/ 176142 h 380503"/>
                <a:gd name="connsiteX2" fmla="*/ 373835 w 3954133"/>
                <a:gd name="connsiteY2" fmla="*/ 348 h 380503"/>
                <a:gd name="connsiteX3" fmla="*/ 3954133 w 3954133"/>
                <a:gd name="connsiteY3" fmla="*/ 21237 h 380503"/>
                <a:gd name="connsiteX0" fmla="*/ 0 w 2394108"/>
                <a:gd name="connsiteY0" fmla="*/ 380503 h 380503"/>
                <a:gd name="connsiteX1" fmla="*/ 77028 w 2394108"/>
                <a:gd name="connsiteY1" fmla="*/ 176142 h 380503"/>
                <a:gd name="connsiteX2" fmla="*/ 373835 w 2394108"/>
                <a:gd name="connsiteY2" fmla="*/ 348 h 380503"/>
                <a:gd name="connsiteX3" fmla="*/ 2394108 w 2394108"/>
                <a:gd name="connsiteY3" fmla="*/ 12168 h 380503"/>
                <a:gd name="connsiteX0" fmla="*/ 0 w 708135"/>
                <a:gd name="connsiteY0" fmla="*/ 380503 h 380503"/>
                <a:gd name="connsiteX1" fmla="*/ 77028 w 708135"/>
                <a:gd name="connsiteY1" fmla="*/ 176142 h 380503"/>
                <a:gd name="connsiteX2" fmla="*/ 373835 w 708135"/>
                <a:gd name="connsiteY2" fmla="*/ 348 h 380503"/>
                <a:gd name="connsiteX3" fmla="*/ 708135 w 708135"/>
                <a:gd name="connsiteY3" fmla="*/ 4105 h 380503"/>
                <a:gd name="connsiteX0" fmla="*/ 0 w 1820478"/>
                <a:gd name="connsiteY0" fmla="*/ 380503 h 380503"/>
                <a:gd name="connsiteX1" fmla="*/ 77028 w 1820478"/>
                <a:gd name="connsiteY1" fmla="*/ 176142 h 380503"/>
                <a:gd name="connsiteX2" fmla="*/ 373835 w 1820478"/>
                <a:gd name="connsiteY2" fmla="*/ 348 h 380503"/>
                <a:gd name="connsiteX3" fmla="*/ 1820478 w 1820478"/>
                <a:gd name="connsiteY3" fmla="*/ 4105 h 380503"/>
              </a:gdLst>
              <a:ahLst/>
              <a:cxnLst>
                <a:cxn ang="0">
                  <a:pos x="connsiteX0" y="connsiteY0"/>
                </a:cxn>
                <a:cxn ang="0">
                  <a:pos x="connsiteX1" y="connsiteY1"/>
                </a:cxn>
                <a:cxn ang="0">
                  <a:pos x="connsiteX2" y="connsiteY2"/>
                </a:cxn>
                <a:cxn ang="0">
                  <a:pos x="connsiteX3" y="connsiteY3"/>
                </a:cxn>
              </a:cxnLst>
              <a:rect l="l" t="t" r="r" b="b"/>
              <a:pathLst>
                <a:path w="1820478" h="380503">
                  <a:moveTo>
                    <a:pt x="0" y="380503"/>
                  </a:moveTo>
                  <a:lnTo>
                    <a:pt x="77028" y="176142"/>
                  </a:lnTo>
                  <a:cubicBezTo>
                    <a:pt x="153228" y="-16026"/>
                    <a:pt x="255485" y="348"/>
                    <a:pt x="373835" y="348"/>
                  </a:cubicBezTo>
                  <a:lnTo>
                    <a:pt x="1820478" y="4105"/>
                  </a:ln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grpSp>
        <p:nvGrpSpPr>
          <p:cNvPr id="196" name="Group 195">
            <a:extLst>
              <a:ext uri="{FF2B5EF4-FFF2-40B4-BE49-F238E27FC236}">
                <a16:creationId xmlns:a16="http://schemas.microsoft.com/office/drawing/2014/main" id="{8C5F5F2E-5313-4271-BA19-70FDA338B844}"/>
              </a:ext>
            </a:extLst>
          </p:cNvPr>
          <p:cNvGrpSpPr/>
          <p:nvPr/>
        </p:nvGrpSpPr>
        <p:grpSpPr>
          <a:xfrm flipH="1">
            <a:off x="3820764" y="4250241"/>
            <a:ext cx="1244192" cy="453701"/>
            <a:chOff x="5556950" y="4250241"/>
            <a:chExt cx="1244192" cy="453701"/>
          </a:xfrm>
        </p:grpSpPr>
        <p:sp>
          <p:nvSpPr>
            <p:cNvPr id="197" name="Freeform 31">
              <a:extLst>
                <a:ext uri="{FF2B5EF4-FFF2-40B4-BE49-F238E27FC236}">
                  <a16:creationId xmlns:a16="http://schemas.microsoft.com/office/drawing/2014/main" id="{B878714E-7E48-47AA-8AFA-06F9F0AEF084}"/>
                </a:ext>
              </a:extLst>
            </p:cNvPr>
            <p:cNvSpPr/>
            <p:nvPr/>
          </p:nvSpPr>
          <p:spPr>
            <a:xfrm flipH="1">
              <a:off x="5556950" y="4250241"/>
              <a:ext cx="1040322" cy="329388"/>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2481126"/>
                <a:gd name="connsiteY0" fmla="*/ 661142 h 661142"/>
                <a:gd name="connsiteX1" fmla="*/ 161925 w 2481126"/>
                <a:gd name="connsiteY1" fmla="*/ 228579 h 661142"/>
                <a:gd name="connsiteX2" fmla="*/ 478610 w 2481126"/>
                <a:gd name="connsiteY2" fmla="*/ 0 h 661142"/>
                <a:gd name="connsiteX3" fmla="*/ 2481126 w 2481126"/>
                <a:gd name="connsiteY3" fmla="*/ 4763 h 661142"/>
                <a:gd name="connsiteX0" fmla="*/ 0 w 2481126"/>
                <a:gd name="connsiteY0" fmla="*/ 661142 h 661142"/>
                <a:gd name="connsiteX1" fmla="*/ 178963 w 2481126"/>
                <a:gd name="connsiteY1" fmla="*/ 194153 h 661142"/>
                <a:gd name="connsiteX2" fmla="*/ 478610 w 2481126"/>
                <a:gd name="connsiteY2" fmla="*/ 0 h 661142"/>
                <a:gd name="connsiteX3" fmla="*/ 2481126 w 2481126"/>
                <a:gd name="connsiteY3" fmla="*/ 4763 h 661142"/>
                <a:gd name="connsiteX0" fmla="*/ 0 w 1134344"/>
                <a:gd name="connsiteY0" fmla="*/ 661142 h 661142"/>
                <a:gd name="connsiteX1" fmla="*/ 178963 w 1134344"/>
                <a:gd name="connsiteY1" fmla="*/ 194153 h 661142"/>
                <a:gd name="connsiteX2" fmla="*/ 478610 w 1134344"/>
                <a:gd name="connsiteY2" fmla="*/ 0 h 661142"/>
                <a:gd name="connsiteX3" fmla="*/ 1134344 w 1134344"/>
                <a:gd name="connsiteY3" fmla="*/ 8794 h 661142"/>
                <a:gd name="connsiteX0" fmla="*/ 0 w 1227870"/>
                <a:gd name="connsiteY0" fmla="*/ 661419 h 661419"/>
                <a:gd name="connsiteX1" fmla="*/ 178963 w 1227870"/>
                <a:gd name="connsiteY1" fmla="*/ 194430 h 661419"/>
                <a:gd name="connsiteX2" fmla="*/ 478610 w 1227870"/>
                <a:gd name="connsiteY2" fmla="*/ 277 h 661419"/>
                <a:gd name="connsiteX3" fmla="*/ 1227870 w 1227870"/>
                <a:gd name="connsiteY3" fmla="*/ 0 h 661419"/>
                <a:gd name="connsiteX0" fmla="*/ 0 w 1691762"/>
                <a:gd name="connsiteY0" fmla="*/ 666200 h 666200"/>
                <a:gd name="connsiteX1" fmla="*/ 178963 w 1691762"/>
                <a:gd name="connsiteY1" fmla="*/ 199211 h 666200"/>
                <a:gd name="connsiteX2" fmla="*/ 478610 w 1691762"/>
                <a:gd name="connsiteY2" fmla="*/ 5058 h 666200"/>
                <a:gd name="connsiteX3" fmla="*/ 1691762 w 1691762"/>
                <a:gd name="connsiteY3" fmla="*/ 0 h 666200"/>
                <a:gd name="connsiteX0" fmla="*/ 0 w 1327632"/>
                <a:gd name="connsiteY0" fmla="*/ 661142 h 661142"/>
                <a:gd name="connsiteX1" fmla="*/ 178963 w 1327632"/>
                <a:gd name="connsiteY1" fmla="*/ 194153 h 661142"/>
                <a:gd name="connsiteX2" fmla="*/ 478610 w 1327632"/>
                <a:gd name="connsiteY2" fmla="*/ 0 h 661142"/>
                <a:gd name="connsiteX3" fmla="*/ 1327632 w 1327632"/>
                <a:gd name="connsiteY3" fmla="*/ 1315 h 661142"/>
                <a:gd name="connsiteX0" fmla="*/ 0 w 1634398"/>
                <a:gd name="connsiteY0" fmla="*/ 661142 h 661142"/>
                <a:gd name="connsiteX1" fmla="*/ 178963 w 1634398"/>
                <a:gd name="connsiteY1" fmla="*/ 194153 h 661142"/>
                <a:gd name="connsiteX2" fmla="*/ 478610 w 1634398"/>
                <a:gd name="connsiteY2" fmla="*/ 0 h 661142"/>
                <a:gd name="connsiteX3" fmla="*/ 1634398 w 1634398"/>
                <a:gd name="connsiteY3" fmla="*/ 1315 h 661142"/>
              </a:gdLst>
              <a:ahLst/>
              <a:cxnLst>
                <a:cxn ang="0">
                  <a:pos x="connsiteX0" y="connsiteY0"/>
                </a:cxn>
                <a:cxn ang="0">
                  <a:pos x="connsiteX1" y="connsiteY1"/>
                </a:cxn>
                <a:cxn ang="0">
                  <a:pos x="connsiteX2" y="connsiteY2"/>
                </a:cxn>
                <a:cxn ang="0">
                  <a:pos x="connsiteX3" y="connsiteY3"/>
                </a:cxn>
              </a:cxnLst>
              <a:rect l="l" t="t" r="r" b="b"/>
              <a:pathLst>
                <a:path w="1634398" h="661142">
                  <a:moveTo>
                    <a:pt x="0" y="661142"/>
                  </a:moveTo>
                  <a:cubicBezTo>
                    <a:pt x="53975" y="516954"/>
                    <a:pt x="124988" y="338341"/>
                    <a:pt x="178963" y="194153"/>
                  </a:cubicBezTo>
                  <a:cubicBezTo>
                    <a:pt x="255163" y="1985"/>
                    <a:pt x="360260" y="0"/>
                    <a:pt x="478610" y="0"/>
                  </a:cubicBezTo>
                  <a:lnTo>
                    <a:pt x="1634398" y="1315"/>
                  </a:lnTo>
                </a:path>
              </a:pathLst>
            </a:custGeom>
            <a:noFill/>
            <a:ln w="9525" cap="rnd">
              <a:solidFill>
                <a:schemeClr val="bg1">
                  <a:lumMod val="75000"/>
                </a:schemeClr>
              </a:solidFill>
              <a:headEnd type="non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198" name="Freeform 30">
              <a:extLst>
                <a:ext uri="{FF2B5EF4-FFF2-40B4-BE49-F238E27FC236}">
                  <a16:creationId xmlns:a16="http://schemas.microsoft.com/office/drawing/2014/main" id="{91F88765-4247-44A9-8DC0-55079EEFFB47}"/>
                </a:ext>
              </a:extLst>
            </p:cNvPr>
            <p:cNvSpPr/>
            <p:nvPr/>
          </p:nvSpPr>
          <p:spPr>
            <a:xfrm rot="10800000" flipH="1">
              <a:off x="6563190" y="4514372"/>
              <a:ext cx="237952" cy="189570"/>
            </a:xfrm>
            <a:custGeom>
              <a:avLst/>
              <a:gdLst>
                <a:gd name="connsiteX0" fmla="*/ 214292 w 1542893"/>
                <a:gd name="connsiteY0" fmla="*/ 0 h 661142"/>
                <a:gd name="connsiteX1" fmla="*/ 1328601 w 1542893"/>
                <a:gd name="connsiteY1" fmla="*/ 0 h 661142"/>
                <a:gd name="connsiteX2" fmla="*/ 1542893 w 1542893"/>
                <a:gd name="connsiteY2" fmla="*/ 214292 h 661142"/>
                <a:gd name="connsiteX3" fmla="*/ 1542893 w 1542893"/>
                <a:gd name="connsiteY3" fmla="*/ 661142 h 661142"/>
                <a:gd name="connsiteX4" fmla="*/ 0 w 1542893"/>
                <a:gd name="connsiteY4" fmla="*/ 661142 h 661142"/>
                <a:gd name="connsiteX5" fmla="*/ 0 w 1542893"/>
                <a:gd name="connsiteY5" fmla="*/ 214292 h 661142"/>
                <a:gd name="connsiteX6" fmla="*/ 214292 w 1542893"/>
                <a:gd name="connsiteY6" fmla="*/ 0 h 661142"/>
                <a:gd name="connsiteX0" fmla="*/ 1542893 w 1634333"/>
                <a:gd name="connsiteY0" fmla="*/ 661142 h 752582"/>
                <a:gd name="connsiteX1" fmla="*/ 0 w 1634333"/>
                <a:gd name="connsiteY1" fmla="*/ 661142 h 752582"/>
                <a:gd name="connsiteX2" fmla="*/ 0 w 1634333"/>
                <a:gd name="connsiteY2" fmla="*/ 214292 h 752582"/>
                <a:gd name="connsiteX3" fmla="*/ 214292 w 1634333"/>
                <a:gd name="connsiteY3" fmla="*/ 0 h 752582"/>
                <a:gd name="connsiteX4" fmla="*/ 1328601 w 1634333"/>
                <a:gd name="connsiteY4" fmla="*/ 0 h 752582"/>
                <a:gd name="connsiteX5" fmla="*/ 1542893 w 1634333"/>
                <a:gd name="connsiteY5" fmla="*/ 214292 h 752582"/>
                <a:gd name="connsiteX6" fmla="*/ 1634333 w 1634333"/>
                <a:gd name="connsiteY6" fmla="*/ 752582 h 752582"/>
                <a:gd name="connsiteX0" fmla="*/ 0 w 1634333"/>
                <a:gd name="connsiteY0" fmla="*/ 661142 h 752582"/>
                <a:gd name="connsiteX1" fmla="*/ 0 w 1634333"/>
                <a:gd name="connsiteY1" fmla="*/ 214292 h 752582"/>
                <a:gd name="connsiteX2" fmla="*/ 214292 w 1634333"/>
                <a:gd name="connsiteY2" fmla="*/ 0 h 752582"/>
                <a:gd name="connsiteX3" fmla="*/ 1328601 w 1634333"/>
                <a:gd name="connsiteY3" fmla="*/ 0 h 752582"/>
                <a:gd name="connsiteX4" fmla="*/ 1542893 w 1634333"/>
                <a:gd name="connsiteY4" fmla="*/ 214292 h 752582"/>
                <a:gd name="connsiteX5" fmla="*/ 1634333 w 1634333"/>
                <a:gd name="connsiteY5" fmla="*/ 752582 h 752582"/>
                <a:gd name="connsiteX0" fmla="*/ 0 w 1542893"/>
                <a:gd name="connsiteY0" fmla="*/ 661142 h 661142"/>
                <a:gd name="connsiteX1" fmla="*/ 0 w 1542893"/>
                <a:gd name="connsiteY1" fmla="*/ 214292 h 661142"/>
                <a:gd name="connsiteX2" fmla="*/ 214292 w 1542893"/>
                <a:gd name="connsiteY2" fmla="*/ 0 h 661142"/>
                <a:gd name="connsiteX3" fmla="*/ 1328601 w 1542893"/>
                <a:gd name="connsiteY3" fmla="*/ 0 h 661142"/>
                <a:gd name="connsiteX4" fmla="*/ 1542893 w 1542893"/>
                <a:gd name="connsiteY4" fmla="*/ 214292 h 661142"/>
                <a:gd name="connsiteX0" fmla="*/ 0 w 1328601"/>
                <a:gd name="connsiteY0" fmla="*/ 661142 h 661142"/>
                <a:gd name="connsiteX1" fmla="*/ 0 w 1328601"/>
                <a:gd name="connsiteY1" fmla="*/ 214292 h 661142"/>
                <a:gd name="connsiteX2" fmla="*/ 214292 w 1328601"/>
                <a:gd name="connsiteY2" fmla="*/ 0 h 661142"/>
                <a:gd name="connsiteX3" fmla="*/ 1328601 w 1328601"/>
                <a:gd name="connsiteY3" fmla="*/ 0 h 661142"/>
                <a:gd name="connsiteX0" fmla="*/ 0 w 1328601"/>
                <a:gd name="connsiteY0" fmla="*/ 661142 h 661142"/>
                <a:gd name="connsiteX1" fmla="*/ 0 w 1328601"/>
                <a:gd name="connsiteY1" fmla="*/ 214292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395267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1328601"/>
                <a:gd name="connsiteY0" fmla="*/ 661142 h 661142"/>
                <a:gd name="connsiteX1" fmla="*/ 161925 w 1328601"/>
                <a:gd name="connsiteY1" fmla="*/ 228579 h 661142"/>
                <a:gd name="connsiteX2" fmla="*/ 478610 w 1328601"/>
                <a:gd name="connsiteY2" fmla="*/ 0 h 661142"/>
                <a:gd name="connsiteX3" fmla="*/ 1328601 w 1328601"/>
                <a:gd name="connsiteY3" fmla="*/ 0 h 661142"/>
                <a:gd name="connsiteX0" fmla="*/ 0 w 895214"/>
                <a:gd name="connsiteY0" fmla="*/ 661142 h 661142"/>
                <a:gd name="connsiteX1" fmla="*/ 161925 w 895214"/>
                <a:gd name="connsiteY1" fmla="*/ 228579 h 661142"/>
                <a:gd name="connsiteX2" fmla="*/ 478610 w 895214"/>
                <a:gd name="connsiteY2" fmla="*/ 0 h 661142"/>
                <a:gd name="connsiteX3" fmla="*/ 895214 w 895214"/>
                <a:gd name="connsiteY3" fmla="*/ 4763 h 661142"/>
                <a:gd name="connsiteX0" fmla="*/ 0 w 790439"/>
                <a:gd name="connsiteY0" fmla="*/ 380155 h 380155"/>
                <a:gd name="connsiteX1" fmla="*/ 57150 w 790439"/>
                <a:gd name="connsiteY1" fmla="*/ 228579 h 380155"/>
                <a:gd name="connsiteX2" fmla="*/ 373835 w 790439"/>
                <a:gd name="connsiteY2" fmla="*/ 0 h 380155"/>
                <a:gd name="connsiteX3" fmla="*/ 790439 w 790439"/>
                <a:gd name="connsiteY3" fmla="*/ 4763 h 380155"/>
                <a:gd name="connsiteX0" fmla="*/ 0 w 790439"/>
                <a:gd name="connsiteY0" fmla="*/ 380502 h 380502"/>
                <a:gd name="connsiteX1" fmla="*/ 77028 w 790439"/>
                <a:gd name="connsiteY1" fmla="*/ 176141 h 380502"/>
                <a:gd name="connsiteX2" fmla="*/ 373835 w 790439"/>
                <a:gd name="connsiteY2" fmla="*/ 347 h 380502"/>
                <a:gd name="connsiteX3" fmla="*/ 790439 w 790439"/>
                <a:gd name="connsiteY3" fmla="*/ 5110 h 380502"/>
                <a:gd name="connsiteX0" fmla="*/ 0 w 1041091"/>
                <a:gd name="connsiteY0" fmla="*/ 381439 h 381439"/>
                <a:gd name="connsiteX1" fmla="*/ 77028 w 1041091"/>
                <a:gd name="connsiteY1" fmla="*/ 177078 h 381439"/>
                <a:gd name="connsiteX2" fmla="*/ 373835 w 1041091"/>
                <a:gd name="connsiteY2" fmla="*/ 1284 h 381439"/>
                <a:gd name="connsiteX3" fmla="*/ 1041091 w 1041091"/>
                <a:gd name="connsiteY3" fmla="*/ 0 h 381439"/>
                <a:gd name="connsiteX0" fmla="*/ 0 w 2208303"/>
                <a:gd name="connsiteY0" fmla="*/ 380503 h 380503"/>
                <a:gd name="connsiteX1" fmla="*/ 77028 w 2208303"/>
                <a:gd name="connsiteY1" fmla="*/ 176142 h 380503"/>
                <a:gd name="connsiteX2" fmla="*/ 373835 w 2208303"/>
                <a:gd name="connsiteY2" fmla="*/ 348 h 380503"/>
                <a:gd name="connsiteX3" fmla="*/ 2208303 w 2208303"/>
                <a:gd name="connsiteY3" fmla="*/ 5112 h 380503"/>
                <a:gd name="connsiteX0" fmla="*/ 0 w 628078"/>
                <a:gd name="connsiteY0" fmla="*/ 380503 h 380503"/>
                <a:gd name="connsiteX1" fmla="*/ 77028 w 628078"/>
                <a:gd name="connsiteY1" fmla="*/ 176142 h 380503"/>
                <a:gd name="connsiteX2" fmla="*/ 373835 w 628078"/>
                <a:gd name="connsiteY2" fmla="*/ 348 h 380503"/>
                <a:gd name="connsiteX3" fmla="*/ 628078 w 628078"/>
                <a:gd name="connsiteY3" fmla="*/ 35702 h 380503"/>
                <a:gd name="connsiteX0" fmla="*/ 0 w 724861"/>
                <a:gd name="connsiteY0" fmla="*/ 380503 h 380503"/>
                <a:gd name="connsiteX1" fmla="*/ 77028 w 724861"/>
                <a:gd name="connsiteY1" fmla="*/ 176142 h 380503"/>
                <a:gd name="connsiteX2" fmla="*/ 373835 w 724861"/>
                <a:gd name="connsiteY2" fmla="*/ 348 h 380503"/>
                <a:gd name="connsiteX3" fmla="*/ 628078 w 724861"/>
                <a:gd name="connsiteY3" fmla="*/ 35702 h 380503"/>
                <a:gd name="connsiteX0" fmla="*/ 0 w 679854"/>
                <a:gd name="connsiteY0" fmla="*/ 387817 h 387817"/>
                <a:gd name="connsiteX1" fmla="*/ 77028 w 679854"/>
                <a:gd name="connsiteY1" fmla="*/ 183456 h 387817"/>
                <a:gd name="connsiteX2" fmla="*/ 373835 w 679854"/>
                <a:gd name="connsiteY2" fmla="*/ 7662 h 387817"/>
                <a:gd name="connsiteX3" fmla="*/ 508364 w 679854"/>
                <a:gd name="connsiteY3" fmla="*/ 0 h 387817"/>
                <a:gd name="connsiteX0" fmla="*/ 0 w 508364"/>
                <a:gd name="connsiteY0" fmla="*/ 387817 h 387817"/>
                <a:gd name="connsiteX1" fmla="*/ 77028 w 508364"/>
                <a:gd name="connsiteY1" fmla="*/ 183456 h 387817"/>
                <a:gd name="connsiteX2" fmla="*/ 373835 w 508364"/>
                <a:gd name="connsiteY2" fmla="*/ 7662 h 387817"/>
                <a:gd name="connsiteX3" fmla="*/ 508364 w 508364"/>
                <a:gd name="connsiteY3" fmla="*/ 0 h 387817"/>
                <a:gd name="connsiteX0" fmla="*/ 0 w 508834"/>
                <a:gd name="connsiteY0" fmla="*/ 387976 h 387976"/>
                <a:gd name="connsiteX1" fmla="*/ 77028 w 508834"/>
                <a:gd name="connsiteY1" fmla="*/ 183615 h 387976"/>
                <a:gd name="connsiteX2" fmla="*/ 373835 w 508834"/>
                <a:gd name="connsiteY2" fmla="*/ 7821 h 387976"/>
                <a:gd name="connsiteX3" fmla="*/ 508364 w 508834"/>
                <a:gd name="connsiteY3" fmla="*/ 159 h 387976"/>
                <a:gd name="connsiteX0" fmla="*/ 0 w 423469"/>
                <a:gd name="connsiteY0" fmla="*/ 380503 h 380503"/>
                <a:gd name="connsiteX1" fmla="*/ 77028 w 423469"/>
                <a:gd name="connsiteY1" fmla="*/ 176142 h 380503"/>
                <a:gd name="connsiteX2" fmla="*/ 373835 w 423469"/>
                <a:gd name="connsiteY2" fmla="*/ 348 h 380503"/>
                <a:gd name="connsiteX3" fmla="*/ 422319 w 423469"/>
                <a:gd name="connsiteY3" fmla="*/ 2244 h 380503"/>
                <a:gd name="connsiteX0" fmla="*/ 0 w 373835"/>
                <a:gd name="connsiteY0" fmla="*/ 380503 h 380503"/>
                <a:gd name="connsiteX1" fmla="*/ 77028 w 373835"/>
                <a:gd name="connsiteY1" fmla="*/ 176142 h 380503"/>
                <a:gd name="connsiteX2" fmla="*/ 373835 w 373835"/>
                <a:gd name="connsiteY2" fmla="*/ 348 h 380503"/>
              </a:gdLst>
              <a:ahLst/>
              <a:cxnLst>
                <a:cxn ang="0">
                  <a:pos x="connsiteX0" y="connsiteY0"/>
                </a:cxn>
                <a:cxn ang="0">
                  <a:pos x="connsiteX1" y="connsiteY1"/>
                </a:cxn>
                <a:cxn ang="0">
                  <a:pos x="connsiteX2" y="connsiteY2"/>
                </a:cxn>
              </a:cxnLst>
              <a:rect l="l" t="t" r="r" b="b"/>
              <a:pathLst>
                <a:path w="373835" h="380503">
                  <a:moveTo>
                    <a:pt x="0" y="380503"/>
                  </a:moveTo>
                  <a:lnTo>
                    <a:pt x="77028" y="176142"/>
                  </a:lnTo>
                  <a:cubicBezTo>
                    <a:pt x="153228" y="-16026"/>
                    <a:pt x="255485" y="348"/>
                    <a:pt x="373835" y="348"/>
                  </a:cubicBezTo>
                </a:path>
              </a:pathLst>
            </a:custGeom>
            <a:noFill/>
            <a:ln w="38100"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grpSp>
    </p:spTree>
    <p:extLst>
      <p:ext uri="{BB962C8B-B14F-4D97-AF65-F5344CB8AC3E}">
        <p14:creationId xmlns:p14="http://schemas.microsoft.com/office/powerpoint/2010/main" val="1991377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27B7-18E1-4709-A9E1-C8E286B5FCB3}"/>
              </a:ext>
            </a:extLst>
          </p:cNvPr>
          <p:cNvSpPr>
            <a:spLocks noGrp="1"/>
          </p:cNvSpPr>
          <p:nvPr>
            <p:ph type="title"/>
          </p:nvPr>
        </p:nvSpPr>
        <p:spPr/>
        <p:txBody>
          <a:bodyPr/>
          <a:lstStyle/>
          <a:p>
            <a:r>
              <a:rPr lang="en-ZA"/>
              <a:t>iOS Controls</a:t>
            </a:r>
            <a:endParaRPr lang="en-ZA" dirty="0"/>
          </a:p>
        </p:txBody>
      </p:sp>
      <p:sp>
        <p:nvSpPr>
          <p:cNvPr id="3" name="Date Placeholder 2">
            <a:extLst>
              <a:ext uri="{FF2B5EF4-FFF2-40B4-BE49-F238E27FC236}">
                <a16:creationId xmlns:a16="http://schemas.microsoft.com/office/drawing/2014/main" id="{A113CB42-8711-4342-9F7E-5AB3C7378532}"/>
              </a:ext>
            </a:extLst>
          </p:cNvPr>
          <p:cNvSpPr>
            <a:spLocks noGrp="1"/>
          </p:cNvSpPr>
          <p:nvPr>
            <p:ph type="dt" sz="half" idx="10"/>
          </p:nvPr>
        </p:nvSpPr>
        <p:spPr/>
        <p:txBody>
          <a:bodyPr/>
          <a:lstStyle/>
          <a:p>
            <a:fld id="{43B33D53-F41C-4455-9448-7DAA97742BEA}" type="datetime2">
              <a:rPr lang="en-US" smtClean="0"/>
              <a:pPr/>
              <a:t>Friday, August 7, 2020</a:t>
            </a:fld>
            <a:endParaRPr lang="en-ZA"/>
          </a:p>
        </p:txBody>
      </p:sp>
      <p:sp>
        <p:nvSpPr>
          <p:cNvPr id="4" name="Footer Placeholder 3">
            <a:extLst>
              <a:ext uri="{FF2B5EF4-FFF2-40B4-BE49-F238E27FC236}">
                <a16:creationId xmlns:a16="http://schemas.microsoft.com/office/drawing/2014/main" id="{073BA4D6-1BF6-4F33-BFCD-99C3DCC5962F}"/>
              </a:ext>
            </a:extLst>
          </p:cNvPr>
          <p:cNvSpPr>
            <a:spLocks noGrp="1"/>
          </p:cNvSpPr>
          <p:nvPr>
            <p:ph type="ftr" sz="quarter" idx="11"/>
          </p:nvPr>
        </p:nvSpPr>
        <p:spPr/>
        <p:txBody>
          <a:bodyPr/>
          <a:lstStyle/>
          <a:p>
            <a:r>
              <a:rPr lang="en-ZA"/>
              <a:t>© Copyright 2018 - Your Company Name</a:t>
            </a:r>
          </a:p>
        </p:txBody>
      </p:sp>
      <p:sp>
        <p:nvSpPr>
          <p:cNvPr id="5" name="Slide Number Placeholder 4">
            <a:extLst>
              <a:ext uri="{FF2B5EF4-FFF2-40B4-BE49-F238E27FC236}">
                <a16:creationId xmlns:a16="http://schemas.microsoft.com/office/drawing/2014/main" id="{56B1054B-E24C-4145-A1B0-ADE6E4C4C127}"/>
              </a:ext>
            </a:extLst>
          </p:cNvPr>
          <p:cNvSpPr>
            <a:spLocks noGrp="1"/>
          </p:cNvSpPr>
          <p:nvPr>
            <p:ph type="sldNum" sz="quarter" idx="12"/>
          </p:nvPr>
        </p:nvSpPr>
        <p:spPr/>
        <p:txBody>
          <a:bodyPr/>
          <a:lstStyle/>
          <a:p>
            <a:fld id="{119C1C8F-6A95-45BD-92A4-38A328F64724}" type="slidenum">
              <a:rPr lang="en-ZA" smtClean="0"/>
              <a:pPr/>
              <a:t>28</a:t>
            </a:fld>
            <a:endParaRPr lang="en-ZA"/>
          </a:p>
        </p:txBody>
      </p:sp>
      <p:grpSp>
        <p:nvGrpSpPr>
          <p:cNvPr id="57" name="Group 56">
            <a:extLst>
              <a:ext uri="{FF2B5EF4-FFF2-40B4-BE49-F238E27FC236}">
                <a16:creationId xmlns:a16="http://schemas.microsoft.com/office/drawing/2014/main" id="{7BAD2DB2-2558-44D4-9424-21F1DA8FE28F}"/>
              </a:ext>
            </a:extLst>
          </p:cNvPr>
          <p:cNvGrpSpPr>
            <a:grpSpLocks noChangeAspect="1"/>
          </p:cNvGrpSpPr>
          <p:nvPr/>
        </p:nvGrpSpPr>
        <p:grpSpPr>
          <a:xfrm>
            <a:off x="1447341" y="2133553"/>
            <a:ext cx="2278800" cy="267580"/>
            <a:chOff x="3401285" y="2025102"/>
            <a:chExt cx="2278800" cy="267580"/>
          </a:xfrm>
        </p:grpSpPr>
        <p:sp>
          <p:nvSpPr>
            <p:cNvPr id="58" name="Rectangle 57">
              <a:extLst>
                <a:ext uri="{FF2B5EF4-FFF2-40B4-BE49-F238E27FC236}">
                  <a16:creationId xmlns:a16="http://schemas.microsoft.com/office/drawing/2014/main" id="{67A6184E-C623-4AAE-9BF1-6C5D7073DC73}"/>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59" name="Freeform: Shape 58">
              <a:extLst>
                <a:ext uri="{FF2B5EF4-FFF2-40B4-BE49-F238E27FC236}">
                  <a16:creationId xmlns:a16="http://schemas.microsoft.com/office/drawing/2014/main" id="{50B37386-B8E4-428E-8CC7-4E18085DEDBA}"/>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60" name="TextBox 59">
              <a:extLst>
                <a:ext uri="{FF2B5EF4-FFF2-40B4-BE49-F238E27FC236}">
                  <a16:creationId xmlns:a16="http://schemas.microsoft.com/office/drawing/2014/main" id="{DF01B6A2-8543-4F43-A85A-59DF2E95121D}"/>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61" name="TextBox 60">
              <a:extLst>
                <a:ext uri="{FF2B5EF4-FFF2-40B4-BE49-F238E27FC236}">
                  <a16:creationId xmlns:a16="http://schemas.microsoft.com/office/drawing/2014/main" id="{1F4556A4-6EF3-4906-881F-1D0216A1E562}"/>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a:solidFill>
                    <a:schemeClr val="tx1">
                      <a:lumMod val="75000"/>
                      <a:lumOff val="25000"/>
                    </a:schemeClr>
                  </a:solidFill>
                  <a:latin typeface="Arial" panose="020B0604020202020204" pitchFamily="34" charset="0"/>
                  <a:cs typeface="Arial" panose="020B0604020202020204" pitchFamily="34" charset="0"/>
                </a:rPr>
                <a:t>San Francisco</a:t>
              </a:r>
            </a:p>
          </p:txBody>
        </p:sp>
        <p:sp>
          <p:nvSpPr>
            <p:cNvPr id="62" name="TextBox 61">
              <a:extLst>
                <a:ext uri="{FF2B5EF4-FFF2-40B4-BE49-F238E27FC236}">
                  <a16:creationId xmlns:a16="http://schemas.microsoft.com/office/drawing/2014/main" id="{699E1153-9097-4682-BFD1-948A6F8E6F54}"/>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63" name="TextBox 62">
              <a:extLst>
                <a:ext uri="{FF2B5EF4-FFF2-40B4-BE49-F238E27FC236}">
                  <a16:creationId xmlns:a16="http://schemas.microsoft.com/office/drawing/2014/main" id="{25C6C2C3-BD0D-4BC7-B4B3-635A51323E89}"/>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64" name="Group 63">
            <a:extLst>
              <a:ext uri="{FF2B5EF4-FFF2-40B4-BE49-F238E27FC236}">
                <a16:creationId xmlns:a16="http://schemas.microsoft.com/office/drawing/2014/main" id="{494396FA-BF40-4EE7-81C3-A4F13AD3B11E}"/>
              </a:ext>
            </a:extLst>
          </p:cNvPr>
          <p:cNvGrpSpPr>
            <a:grpSpLocks noChangeAspect="1"/>
          </p:cNvGrpSpPr>
          <p:nvPr/>
        </p:nvGrpSpPr>
        <p:grpSpPr>
          <a:xfrm>
            <a:off x="1447341" y="2471703"/>
            <a:ext cx="2281572" cy="267580"/>
            <a:chOff x="3401285" y="2558502"/>
            <a:chExt cx="2281572" cy="267580"/>
          </a:xfrm>
        </p:grpSpPr>
        <p:sp>
          <p:nvSpPr>
            <p:cNvPr id="65" name="Rectangle 64">
              <a:extLst>
                <a:ext uri="{FF2B5EF4-FFF2-40B4-BE49-F238E27FC236}">
                  <a16:creationId xmlns:a16="http://schemas.microsoft.com/office/drawing/2014/main" id="{47D60E9E-35E4-427F-90CE-9606C4544426}"/>
                </a:ext>
              </a:extLst>
            </p:cNvPr>
            <p:cNvSpPr/>
            <p:nvPr/>
          </p:nvSpPr>
          <p:spPr>
            <a:xfrm>
              <a:off x="3401285" y="2558503"/>
              <a:ext cx="2281572" cy="263259"/>
            </a:xfrm>
            <a:prstGeom prst="rect">
              <a:avLst/>
            </a:prstGeom>
            <a:solidFill>
              <a:schemeClr val="tx1">
                <a:lumMod val="90000"/>
                <a:lumOff val="10000"/>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66" name="Freeform: Shape 65">
              <a:extLst>
                <a:ext uri="{FF2B5EF4-FFF2-40B4-BE49-F238E27FC236}">
                  <a16:creationId xmlns:a16="http://schemas.microsoft.com/office/drawing/2014/main" id="{8ED54FE9-AB17-4350-BE8F-321B747D9598}"/>
                </a:ext>
              </a:extLst>
            </p:cNvPr>
            <p:cNvSpPr/>
            <p:nvPr/>
          </p:nvSpPr>
          <p:spPr>
            <a:xfrm rot="18900000">
              <a:off x="3468677" y="26470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67" name="TextBox 66">
              <a:extLst>
                <a:ext uri="{FF2B5EF4-FFF2-40B4-BE49-F238E27FC236}">
                  <a16:creationId xmlns:a16="http://schemas.microsoft.com/office/drawing/2014/main" id="{336683A3-5336-4890-AA2D-878873C91875}"/>
                </a:ext>
              </a:extLst>
            </p:cNvPr>
            <p:cNvSpPr txBox="1"/>
            <p:nvPr/>
          </p:nvSpPr>
          <p:spPr>
            <a:xfrm>
              <a:off x="3585504" y="2558502"/>
              <a:ext cx="413896" cy="262289"/>
            </a:xfrm>
            <a:prstGeom prst="rect">
              <a:avLst/>
            </a:prstGeom>
            <a:noFill/>
          </p:spPr>
          <p:txBody>
            <a:bodyPr wrap="none" lIns="0" tIns="0" rIns="0" bIns="0" rtlCol="0" anchor="ctr">
              <a:noAutofit/>
            </a:bodyPr>
            <a:lstStyle/>
            <a:p>
              <a:r>
                <a:rPr lang="en-ZA" sz="800" dirty="0">
                  <a:solidFill>
                    <a:schemeClr val="accent1">
                      <a:lumMod val="60000"/>
                      <a:lumOff val="40000"/>
                    </a:schemeClr>
                  </a:solidFill>
                  <a:latin typeface="Arial" panose="020B0604020202020204" pitchFamily="34" charset="0"/>
                  <a:cs typeface="Arial" panose="020B0604020202020204" pitchFamily="34" charset="0"/>
                </a:rPr>
                <a:t>Back</a:t>
              </a:r>
            </a:p>
          </p:txBody>
        </p:sp>
        <p:sp>
          <p:nvSpPr>
            <p:cNvPr id="68" name="TextBox 67">
              <a:extLst>
                <a:ext uri="{FF2B5EF4-FFF2-40B4-BE49-F238E27FC236}">
                  <a16:creationId xmlns:a16="http://schemas.microsoft.com/office/drawing/2014/main" id="{677186DC-7B21-4837-ACEF-D71B6F61D6CB}"/>
                </a:ext>
              </a:extLst>
            </p:cNvPr>
            <p:cNvSpPr txBox="1"/>
            <p:nvPr/>
          </p:nvSpPr>
          <p:spPr>
            <a:xfrm>
              <a:off x="4121924" y="2560884"/>
              <a:ext cx="840295" cy="129928"/>
            </a:xfrm>
            <a:prstGeom prst="rect">
              <a:avLst/>
            </a:prstGeom>
            <a:noFill/>
          </p:spPr>
          <p:txBody>
            <a:bodyPr wrap="none" lIns="0" tIns="0" rIns="0" bIns="0" rtlCol="0" anchor="b">
              <a:noAutofit/>
            </a:bodyPr>
            <a:lstStyle/>
            <a:p>
              <a:pPr algn="ctr"/>
              <a:r>
                <a:rPr lang="en-ZA" sz="800" dirty="0">
                  <a:solidFill>
                    <a:schemeClr val="tx1">
                      <a:lumMod val="50000"/>
                      <a:lumOff val="50000"/>
                    </a:schemeClr>
                  </a:solidFill>
                  <a:latin typeface="Arial" panose="020B0604020202020204" pitchFamily="34" charset="0"/>
                  <a:cs typeface="Arial" panose="020B0604020202020204" pitchFamily="34" charset="0"/>
                </a:rPr>
                <a:t>San Francisco</a:t>
              </a:r>
            </a:p>
          </p:txBody>
        </p:sp>
        <p:sp>
          <p:nvSpPr>
            <p:cNvPr id="69" name="TextBox 68">
              <a:extLst>
                <a:ext uri="{FF2B5EF4-FFF2-40B4-BE49-F238E27FC236}">
                  <a16:creationId xmlns:a16="http://schemas.microsoft.com/office/drawing/2014/main" id="{C5BA3DDA-DECA-435F-BACA-12163FA19D6D}"/>
                </a:ext>
              </a:extLst>
            </p:cNvPr>
            <p:cNvSpPr txBox="1"/>
            <p:nvPr/>
          </p:nvSpPr>
          <p:spPr>
            <a:xfrm>
              <a:off x="5194109" y="2564892"/>
              <a:ext cx="431528" cy="255899"/>
            </a:xfrm>
            <a:prstGeom prst="rect">
              <a:avLst/>
            </a:prstGeom>
            <a:noFill/>
          </p:spPr>
          <p:txBody>
            <a:bodyPr wrap="none" lIns="0" tIns="0" rIns="0" bIns="0" rtlCol="0" anchor="ctr">
              <a:noAutofit/>
            </a:bodyPr>
            <a:lstStyle/>
            <a:p>
              <a:pPr algn="r"/>
              <a:r>
                <a:rPr lang="en-ZA" sz="800" dirty="0">
                  <a:solidFill>
                    <a:schemeClr val="accent1">
                      <a:lumMod val="60000"/>
                      <a:lumOff val="40000"/>
                    </a:schemeClr>
                  </a:solidFill>
                  <a:latin typeface="Arial" panose="020B0604020202020204" pitchFamily="34" charset="0"/>
                  <a:cs typeface="Arial" panose="020B0604020202020204" pitchFamily="34" charset="0"/>
                </a:rPr>
                <a:t>Done</a:t>
              </a:r>
            </a:p>
          </p:txBody>
        </p:sp>
        <p:sp>
          <p:nvSpPr>
            <p:cNvPr id="70" name="TextBox 69">
              <a:extLst>
                <a:ext uri="{FF2B5EF4-FFF2-40B4-BE49-F238E27FC236}">
                  <a16:creationId xmlns:a16="http://schemas.microsoft.com/office/drawing/2014/main" id="{3A3FADCB-2F9C-4AC7-9361-8915954A24B1}"/>
                </a:ext>
              </a:extLst>
            </p:cNvPr>
            <p:cNvSpPr txBox="1"/>
            <p:nvPr/>
          </p:nvSpPr>
          <p:spPr>
            <a:xfrm>
              <a:off x="3947253" y="2699582"/>
              <a:ext cx="1189637" cy="126500"/>
            </a:xfrm>
            <a:prstGeom prst="rect">
              <a:avLst/>
            </a:prstGeom>
            <a:noFill/>
          </p:spPr>
          <p:txBody>
            <a:bodyPr wrap="none" lIns="0" tIns="0" rIns="0" bIns="0" rtlCol="0" anchor="t">
              <a:noAutofit/>
            </a:bodyPr>
            <a:lstStyle/>
            <a:p>
              <a:pPr algn="ctr"/>
              <a:r>
                <a:rPr lang="en-ZA" sz="500" dirty="0">
                  <a:solidFill>
                    <a:schemeClr val="bg2">
                      <a:lumMod val="75000"/>
                    </a:schemeClr>
                  </a:solidFill>
                  <a:latin typeface="Arial" panose="020B0604020202020204" pitchFamily="34" charset="0"/>
                  <a:cs typeface="Arial" panose="020B0604020202020204" pitchFamily="34" charset="0"/>
                </a:rPr>
                <a:t>26 July 6:26 AM</a:t>
              </a:r>
            </a:p>
          </p:txBody>
        </p:sp>
      </p:grpSp>
      <p:grpSp>
        <p:nvGrpSpPr>
          <p:cNvPr id="71" name="Group 70">
            <a:extLst>
              <a:ext uri="{FF2B5EF4-FFF2-40B4-BE49-F238E27FC236}">
                <a16:creationId xmlns:a16="http://schemas.microsoft.com/office/drawing/2014/main" id="{93905816-3D8B-48B4-A185-DEE9621CFE30}"/>
              </a:ext>
            </a:extLst>
          </p:cNvPr>
          <p:cNvGrpSpPr>
            <a:grpSpLocks noChangeAspect="1"/>
          </p:cNvGrpSpPr>
          <p:nvPr/>
        </p:nvGrpSpPr>
        <p:grpSpPr>
          <a:xfrm>
            <a:off x="1447341" y="1719023"/>
            <a:ext cx="2278800" cy="136694"/>
            <a:chOff x="3401285" y="1638940"/>
            <a:chExt cx="2278800" cy="136694"/>
          </a:xfrm>
        </p:grpSpPr>
        <p:sp>
          <p:nvSpPr>
            <p:cNvPr id="72" name="Rectangle 71">
              <a:extLst>
                <a:ext uri="{FF2B5EF4-FFF2-40B4-BE49-F238E27FC236}">
                  <a16:creationId xmlns:a16="http://schemas.microsoft.com/office/drawing/2014/main" id="{81F16AA9-488F-4F18-A34F-8A04CC62A31B}"/>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73" name="Group 72">
              <a:extLst>
                <a:ext uri="{FF2B5EF4-FFF2-40B4-BE49-F238E27FC236}">
                  <a16:creationId xmlns:a16="http://schemas.microsoft.com/office/drawing/2014/main" id="{860BA8FC-CCD2-4221-9357-2D8C37578178}"/>
                </a:ext>
              </a:extLst>
            </p:cNvPr>
            <p:cNvGrpSpPr/>
            <p:nvPr/>
          </p:nvGrpSpPr>
          <p:grpSpPr>
            <a:xfrm>
              <a:off x="3443950" y="1688944"/>
              <a:ext cx="200583" cy="31962"/>
              <a:chOff x="3443950" y="1878814"/>
              <a:chExt cx="200583" cy="31962"/>
            </a:xfrm>
          </p:grpSpPr>
          <p:sp>
            <p:nvSpPr>
              <p:cNvPr id="79" name="Oval 78">
                <a:extLst>
                  <a:ext uri="{FF2B5EF4-FFF2-40B4-BE49-F238E27FC236}">
                    <a16:creationId xmlns:a16="http://schemas.microsoft.com/office/drawing/2014/main" id="{7A6BD802-D98C-4B8C-916D-B754CB74B440}"/>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id="{75A6552E-3240-4762-A537-F498B3C15C2A}"/>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a16="http://schemas.microsoft.com/office/drawing/2014/main" id="{D8939C2E-4113-474E-8066-2A7A4C4219E4}"/>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Oval 81">
                <a:extLst>
                  <a:ext uri="{FF2B5EF4-FFF2-40B4-BE49-F238E27FC236}">
                    <a16:creationId xmlns:a16="http://schemas.microsoft.com/office/drawing/2014/main" id="{B1D1ABC2-B38C-444D-BBC8-B8F843197054}"/>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a16="http://schemas.microsoft.com/office/drawing/2014/main" id="{B9F8F7F5-A06C-496E-8BF3-D2EE64C89C03}"/>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4" name="TextBox 73">
              <a:extLst>
                <a:ext uri="{FF2B5EF4-FFF2-40B4-BE49-F238E27FC236}">
                  <a16:creationId xmlns:a16="http://schemas.microsoft.com/office/drawing/2014/main" id="{B85EAD26-9999-4AB2-8325-5CDBA9781FEC}"/>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75" name="TextBox 74">
              <a:extLst>
                <a:ext uri="{FF2B5EF4-FFF2-40B4-BE49-F238E27FC236}">
                  <a16:creationId xmlns:a16="http://schemas.microsoft.com/office/drawing/2014/main" id="{C9970F84-8F2D-4CCD-B2FD-D54AB29EA6F0}"/>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76" name="TextBox 75">
              <a:extLst>
                <a:ext uri="{FF2B5EF4-FFF2-40B4-BE49-F238E27FC236}">
                  <a16:creationId xmlns:a16="http://schemas.microsoft.com/office/drawing/2014/main" id="{F8DAF157-B348-4D68-9116-CE28F6DA240A}"/>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77" name="Graphic 76">
              <a:extLst>
                <a:ext uri="{FF2B5EF4-FFF2-40B4-BE49-F238E27FC236}">
                  <a16:creationId xmlns:a16="http://schemas.microsoft.com/office/drawing/2014/main" id="{27829409-1247-46FB-BD01-A447296D9DC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512540" y="1671947"/>
              <a:ext cx="135682" cy="65956"/>
            </a:xfrm>
            <a:prstGeom prst="rect">
              <a:avLst/>
            </a:prstGeom>
          </p:spPr>
        </p:pic>
        <p:pic>
          <p:nvPicPr>
            <p:cNvPr id="78" name="Graphic 77">
              <a:extLst>
                <a:ext uri="{FF2B5EF4-FFF2-40B4-BE49-F238E27FC236}">
                  <a16:creationId xmlns:a16="http://schemas.microsoft.com/office/drawing/2014/main" id="{67ABE4CE-FB38-4B68-8594-436F14F2ECB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884005" y="1683972"/>
              <a:ext cx="57027" cy="46435"/>
            </a:xfrm>
            <a:prstGeom prst="rect">
              <a:avLst/>
            </a:prstGeom>
          </p:spPr>
        </p:pic>
      </p:grpSp>
      <p:grpSp>
        <p:nvGrpSpPr>
          <p:cNvPr id="84" name="Group 83">
            <a:extLst>
              <a:ext uri="{FF2B5EF4-FFF2-40B4-BE49-F238E27FC236}">
                <a16:creationId xmlns:a16="http://schemas.microsoft.com/office/drawing/2014/main" id="{70806F30-1958-4FFF-968B-226EB98A4912}"/>
              </a:ext>
            </a:extLst>
          </p:cNvPr>
          <p:cNvGrpSpPr>
            <a:grpSpLocks noChangeAspect="1"/>
          </p:cNvGrpSpPr>
          <p:nvPr/>
        </p:nvGrpSpPr>
        <p:grpSpPr>
          <a:xfrm>
            <a:off x="1447341" y="1926288"/>
            <a:ext cx="2278800" cy="136694"/>
            <a:chOff x="3401285" y="1815676"/>
            <a:chExt cx="2278800" cy="136694"/>
          </a:xfrm>
        </p:grpSpPr>
        <p:sp>
          <p:nvSpPr>
            <p:cNvPr id="85" name="Rectangle 84">
              <a:extLst>
                <a:ext uri="{FF2B5EF4-FFF2-40B4-BE49-F238E27FC236}">
                  <a16:creationId xmlns:a16="http://schemas.microsoft.com/office/drawing/2014/main" id="{3FC4AABE-6D22-4535-A344-C2C49C52752C}"/>
                </a:ext>
              </a:extLst>
            </p:cNvPr>
            <p:cNvSpPr/>
            <p:nvPr/>
          </p:nvSpPr>
          <p:spPr>
            <a:xfrm>
              <a:off x="3401285" y="1815676"/>
              <a:ext cx="2278800" cy="132309"/>
            </a:xfrm>
            <a:prstGeom prst="rect">
              <a:avLst/>
            </a:prstGeom>
            <a:solidFill>
              <a:schemeClr val="tx1">
                <a:lumMod val="90000"/>
                <a:lumOff val="10000"/>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86" name="Oval 85">
              <a:extLst>
                <a:ext uri="{FF2B5EF4-FFF2-40B4-BE49-F238E27FC236}">
                  <a16:creationId xmlns:a16="http://schemas.microsoft.com/office/drawing/2014/main" id="{BA1E7424-FC27-48E4-A183-500789578421}"/>
                </a:ext>
              </a:extLst>
            </p:cNvPr>
            <p:cNvSpPr/>
            <p:nvPr/>
          </p:nvSpPr>
          <p:spPr>
            <a:xfrm>
              <a:off x="3443950" y="1865680"/>
              <a:ext cx="31962" cy="31962"/>
            </a:xfrm>
            <a:prstGeom prst="ellipse">
              <a:avLst/>
            </a:prstGeom>
            <a:solidFill>
              <a:schemeClr val="tx1">
                <a:lumMod val="10000"/>
                <a:lumOff val="90000"/>
              </a:schemeClr>
            </a:solidFill>
            <a:ln w="3175">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7" name="Oval 86">
              <a:extLst>
                <a:ext uri="{FF2B5EF4-FFF2-40B4-BE49-F238E27FC236}">
                  <a16:creationId xmlns:a16="http://schemas.microsoft.com/office/drawing/2014/main" id="{2AB33562-5D86-4E70-8B07-04798CFC6C26}"/>
                </a:ext>
              </a:extLst>
            </p:cNvPr>
            <p:cNvSpPr/>
            <p:nvPr/>
          </p:nvSpPr>
          <p:spPr>
            <a:xfrm>
              <a:off x="3486105" y="1865680"/>
              <a:ext cx="31962" cy="31962"/>
            </a:xfrm>
            <a:prstGeom prst="ellipse">
              <a:avLst/>
            </a:prstGeom>
            <a:solidFill>
              <a:schemeClr val="tx1">
                <a:lumMod val="10000"/>
                <a:lumOff val="90000"/>
              </a:schemeClr>
            </a:solidFill>
            <a:ln w="3175">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8" name="Oval 87">
              <a:extLst>
                <a:ext uri="{FF2B5EF4-FFF2-40B4-BE49-F238E27FC236}">
                  <a16:creationId xmlns:a16="http://schemas.microsoft.com/office/drawing/2014/main" id="{06C9A365-D56F-4186-A8C9-0C7DAE4598AC}"/>
                </a:ext>
              </a:extLst>
            </p:cNvPr>
            <p:cNvSpPr/>
            <p:nvPr/>
          </p:nvSpPr>
          <p:spPr>
            <a:xfrm>
              <a:off x="3528260" y="1865680"/>
              <a:ext cx="31962" cy="31962"/>
            </a:xfrm>
            <a:prstGeom prst="ellipse">
              <a:avLst/>
            </a:prstGeom>
            <a:solidFill>
              <a:schemeClr val="tx1">
                <a:lumMod val="10000"/>
                <a:lumOff val="90000"/>
              </a:schemeClr>
            </a:solidFill>
            <a:ln w="3175">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9" name="Oval 88">
              <a:extLst>
                <a:ext uri="{FF2B5EF4-FFF2-40B4-BE49-F238E27FC236}">
                  <a16:creationId xmlns:a16="http://schemas.microsoft.com/office/drawing/2014/main" id="{3EB13DCE-5AD7-4047-AC42-6A81BAD41FD2}"/>
                </a:ext>
              </a:extLst>
            </p:cNvPr>
            <p:cNvSpPr/>
            <p:nvPr/>
          </p:nvSpPr>
          <p:spPr>
            <a:xfrm>
              <a:off x="3570415" y="1865680"/>
              <a:ext cx="31962" cy="31962"/>
            </a:xfrm>
            <a:prstGeom prst="ellipse">
              <a:avLst/>
            </a:prstGeom>
            <a:noFill/>
            <a:ln w="3175">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Oval 89">
              <a:extLst>
                <a:ext uri="{FF2B5EF4-FFF2-40B4-BE49-F238E27FC236}">
                  <a16:creationId xmlns:a16="http://schemas.microsoft.com/office/drawing/2014/main" id="{555AAFC3-0079-420C-9FF7-47A63CAE93AA}"/>
                </a:ext>
              </a:extLst>
            </p:cNvPr>
            <p:cNvSpPr/>
            <p:nvPr/>
          </p:nvSpPr>
          <p:spPr>
            <a:xfrm>
              <a:off x="3612571" y="1865680"/>
              <a:ext cx="31962" cy="31962"/>
            </a:xfrm>
            <a:prstGeom prst="ellipse">
              <a:avLst/>
            </a:prstGeom>
            <a:noFill/>
            <a:ln w="3175">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1" name="TextBox 90">
              <a:extLst>
                <a:ext uri="{FF2B5EF4-FFF2-40B4-BE49-F238E27FC236}">
                  <a16:creationId xmlns:a16="http://schemas.microsoft.com/office/drawing/2014/main" id="{B5906FE4-3F46-4226-AB09-F06892158767}"/>
                </a:ext>
              </a:extLst>
            </p:cNvPr>
            <p:cNvSpPr txBox="1"/>
            <p:nvPr/>
          </p:nvSpPr>
          <p:spPr>
            <a:xfrm>
              <a:off x="3676220" y="1844370"/>
              <a:ext cx="263464" cy="108000"/>
            </a:xfrm>
            <a:prstGeom prst="rect">
              <a:avLst/>
            </a:prstGeom>
            <a:noFill/>
          </p:spPr>
          <p:txBody>
            <a:bodyPr wrap="none" lIns="0" tIns="0" rIns="0" bIns="0" rtlCol="0" anchor="t">
              <a:noAutofit/>
            </a:bodyPr>
            <a:lstStyle/>
            <a:p>
              <a:r>
                <a:rPr lang="en-ZA" sz="500" dirty="0">
                  <a:solidFill>
                    <a:schemeClr val="tx1">
                      <a:lumMod val="10000"/>
                      <a:lumOff val="90000"/>
                    </a:schemeClr>
                  </a:solidFill>
                  <a:latin typeface="Arial" panose="020B0604020202020204" pitchFamily="34" charset="0"/>
                  <a:cs typeface="Arial" panose="020B0604020202020204" pitchFamily="34" charset="0"/>
                </a:rPr>
                <a:t>Mobile</a:t>
              </a:r>
            </a:p>
          </p:txBody>
        </p:sp>
        <p:sp>
          <p:nvSpPr>
            <p:cNvPr id="92" name="TextBox 91">
              <a:extLst>
                <a:ext uri="{FF2B5EF4-FFF2-40B4-BE49-F238E27FC236}">
                  <a16:creationId xmlns:a16="http://schemas.microsoft.com/office/drawing/2014/main" id="{ACA99B28-042F-44CC-B399-3E9CF7F569CD}"/>
                </a:ext>
              </a:extLst>
            </p:cNvPr>
            <p:cNvSpPr txBox="1"/>
            <p:nvPr/>
          </p:nvSpPr>
          <p:spPr>
            <a:xfrm>
              <a:off x="4412503" y="1844370"/>
              <a:ext cx="263464" cy="108000"/>
            </a:xfrm>
            <a:prstGeom prst="rect">
              <a:avLst/>
            </a:prstGeom>
            <a:noFill/>
          </p:spPr>
          <p:txBody>
            <a:bodyPr wrap="none" lIns="0" tIns="0" rIns="0" bIns="0" rtlCol="0" anchor="t">
              <a:noAutofit/>
            </a:bodyPr>
            <a:lstStyle/>
            <a:p>
              <a:r>
                <a:rPr lang="en-ZA" sz="500" dirty="0">
                  <a:solidFill>
                    <a:schemeClr val="tx1">
                      <a:lumMod val="10000"/>
                      <a:lumOff val="90000"/>
                    </a:schemeClr>
                  </a:solidFill>
                  <a:latin typeface="Arial" panose="020B0604020202020204" pitchFamily="34" charset="0"/>
                  <a:cs typeface="Arial" panose="020B0604020202020204" pitchFamily="34" charset="0"/>
                </a:rPr>
                <a:t>4:40 PM</a:t>
              </a:r>
            </a:p>
          </p:txBody>
        </p:sp>
        <p:sp>
          <p:nvSpPr>
            <p:cNvPr id="93" name="TextBox 92">
              <a:extLst>
                <a:ext uri="{FF2B5EF4-FFF2-40B4-BE49-F238E27FC236}">
                  <a16:creationId xmlns:a16="http://schemas.microsoft.com/office/drawing/2014/main" id="{B80DB4AB-B837-4008-B4BF-0067E96287FE}"/>
                </a:ext>
              </a:extLst>
            </p:cNvPr>
            <p:cNvSpPr txBox="1"/>
            <p:nvPr/>
          </p:nvSpPr>
          <p:spPr>
            <a:xfrm>
              <a:off x="5217295" y="1844370"/>
              <a:ext cx="263464" cy="108000"/>
            </a:xfrm>
            <a:prstGeom prst="rect">
              <a:avLst/>
            </a:prstGeom>
            <a:noFill/>
          </p:spPr>
          <p:txBody>
            <a:bodyPr wrap="none" lIns="0" tIns="0" rIns="0" bIns="0" rtlCol="0" anchor="t">
              <a:noAutofit/>
            </a:bodyPr>
            <a:lstStyle/>
            <a:p>
              <a:pPr algn="r"/>
              <a:r>
                <a:rPr lang="en-ZA" sz="500" dirty="0">
                  <a:solidFill>
                    <a:schemeClr val="tx1">
                      <a:lumMod val="10000"/>
                      <a:lumOff val="90000"/>
                    </a:schemeClr>
                  </a:solidFill>
                  <a:latin typeface="Arial" panose="020B0604020202020204" pitchFamily="34" charset="0"/>
                  <a:cs typeface="Arial" panose="020B0604020202020204" pitchFamily="34" charset="0"/>
                </a:rPr>
                <a:t>50%</a:t>
              </a:r>
            </a:p>
          </p:txBody>
        </p:sp>
        <p:pic>
          <p:nvPicPr>
            <p:cNvPr id="94" name="Graphic 93">
              <a:extLst>
                <a:ext uri="{FF2B5EF4-FFF2-40B4-BE49-F238E27FC236}">
                  <a16:creationId xmlns:a16="http://schemas.microsoft.com/office/drawing/2014/main" id="{60EA2522-BD09-45AB-95F7-50FA63C8DCF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512540" y="1848683"/>
              <a:ext cx="135682" cy="65956"/>
            </a:xfrm>
            <a:prstGeom prst="rect">
              <a:avLst/>
            </a:prstGeom>
          </p:spPr>
        </p:pic>
        <p:pic>
          <p:nvPicPr>
            <p:cNvPr id="95" name="Graphic 94">
              <a:extLst>
                <a:ext uri="{FF2B5EF4-FFF2-40B4-BE49-F238E27FC236}">
                  <a16:creationId xmlns:a16="http://schemas.microsoft.com/office/drawing/2014/main" id="{FEEF686D-CEF0-4E0E-A087-A058070B248F}"/>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3884005" y="1860708"/>
              <a:ext cx="57027" cy="46435"/>
            </a:xfrm>
            <a:prstGeom prst="rect">
              <a:avLst/>
            </a:prstGeom>
          </p:spPr>
        </p:pic>
      </p:grpSp>
      <p:grpSp>
        <p:nvGrpSpPr>
          <p:cNvPr id="96" name="Group 95">
            <a:extLst>
              <a:ext uri="{FF2B5EF4-FFF2-40B4-BE49-F238E27FC236}">
                <a16:creationId xmlns:a16="http://schemas.microsoft.com/office/drawing/2014/main" id="{31A63BFA-27CD-41A5-8B18-EA3A992F71A4}"/>
              </a:ext>
            </a:extLst>
          </p:cNvPr>
          <p:cNvGrpSpPr>
            <a:grpSpLocks noChangeAspect="1"/>
          </p:cNvGrpSpPr>
          <p:nvPr/>
        </p:nvGrpSpPr>
        <p:grpSpPr>
          <a:xfrm>
            <a:off x="1447786" y="1046933"/>
            <a:ext cx="2278800" cy="265474"/>
            <a:chOff x="3401285" y="1207960"/>
            <a:chExt cx="2278800" cy="265474"/>
          </a:xfrm>
        </p:grpSpPr>
        <p:sp>
          <p:nvSpPr>
            <p:cNvPr id="97" name="Freeform: Shape 96">
              <a:extLst>
                <a:ext uri="{FF2B5EF4-FFF2-40B4-BE49-F238E27FC236}">
                  <a16:creationId xmlns:a16="http://schemas.microsoft.com/office/drawing/2014/main" id="{6AB2468D-8873-460D-A334-93CA0262B622}"/>
                </a:ext>
              </a:extLst>
            </p:cNvPr>
            <p:cNvSpPr/>
            <p:nvPr/>
          </p:nvSpPr>
          <p:spPr>
            <a:xfrm>
              <a:off x="3401285" y="1207960"/>
              <a:ext cx="2278800" cy="265474"/>
            </a:xfrm>
            <a:custGeom>
              <a:avLst/>
              <a:gdLst>
                <a:gd name="connsiteX0" fmla="*/ 220091 w 2280683"/>
                <a:gd name="connsiteY0" fmla="*/ 0 h 265474"/>
                <a:gd name="connsiteX1" fmla="*/ 492549 w 2280683"/>
                <a:gd name="connsiteY1" fmla="*/ 0 h 265474"/>
                <a:gd name="connsiteX2" fmla="*/ 492549 w 2280683"/>
                <a:gd name="connsiteY2" fmla="*/ 38077 h 265474"/>
                <a:gd name="connsiteX3" fmla="*/ 633004 w 2280683"/>
                <a:gd name="connsiteY3" fmla="*/ 178532 h 265474"/>
                <a:gd name="connsiteX4" fmla="*/ 1649327 w 2280683"/>
                <a:gd name="connsiteY4" fmla="*/ 178532 h 265474"/>
                <a:gd name="connsiteX5" fmla="*/ 1789782 w 2280683"/>
                <a:gd name="connsiteY5" fmla="*/ 38077 h 265474"/>
                <a:gd name="connsiteX6" fmla="*/ 1789782 w 2280683"/>
                <a:gd name="connsiteY6" fmla="*/ 0 h 265474"/>
                <a:gd name="connsiteX7" fmla="*/ 2054306 w 2280683"/>
                <a:gd name="connsiteY7" fmla="*/ 0 h 265474"/>
                <a:gd name="connsiteX8" fmla="*/ 2134902 w 2280683"/>
                <a:gd name="connsiteY8" fmla="*/ 16272 h 265474"/>
                <a:gd name="connsiteX9" fmla="*/ 2280683 w 2280683"/>
                <a:gd name="connsiteY9" fmla="*/ 236205 h 265474"/>
                <a:gd name="connsiteX10" fmla="*/ 2280683 w 2280683"/>
                <a:gd name="connsiteY10" fmla="*/ 265474 h 265474"/>
                <a:gd name="connsiteX11" fmla="*/ 0 w 2280683"/>
                <a:gd name="connsiteY11" fmla="*/ 265474 h 265474"/>
                <a:gd name="connsiteX12" fmla="*/ 0 w 2280683"/>
                <a:gd name="connsiteY12" fmla="*/ 183472 h 265474"/>
                <a:gd name="connsiteX13" fmla="*/ 12472 w 2280683"/>
                <a:gd name="connsiteY13" fmla="*/ 143296 h 265474"/>
                <a:gd name="connsiteX14" fmla="*/ 139496 w 2280683"/>
                <a:gd name="connsiteY14" fmla="*/ 16272 h 26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0683" h="265474">
                  <a:moveTo>
                    <a:pt x="220091" y="0"/>
                  </a:moveTo>
                  <a:lnTo>
                    <a:pt x="492549" y="0"/>
                  </a:lnTo>
                  <a:lnTo>
                    <a:pt x="492549" y="38077"/>
                  </a:lnTo>
                  <a:cubicBezTo>
                    <a:pt x="492549" y="115648"/>
                    <a:pt x="555433" y="178532"/>
                    <a:pt x="633004" y="178532"/>
                  </a:cubicBezTo>
                  <a:lnTo>
                    <a:pt x="1649327" y="178532"/>
                  </a:lnTo>
                  <a:cubicBezTo>
                    <a:pt x="1726898" y="178532"/>
                    <a:pt x="1789782" y="115648"/>
                    <a:pt x="1789782" y="38077"/>
                  </a:cubicBezTo>
                  <a:lnTo>
                    <a:pt x="1789782" y="0"/>
                  </a:lnTo>
                  <a:lnTo>
                    <a:pt x="2054306" y="0"/>
                  </a:lnTo>
                  <a:lnTo>
                    <a:pt x="2134902" y="16272"/>
                  </a:lnTo>
                  <a:cubicBezTo>
                    <a:pt x="2220571" y="52507"/>
                    <a:pt x="2280683" y="137336"/>
                    <a:pt x="2280683" y="236205"/>
                  </a:cubicBezTo>
                  <a:lnTo>
                    <a:pt x="2280683" y="265474"/>
                  </a:lnTo>
                  <a:lnTo>
                    <a:pt x="0" y="265474"/>
                  </a:lnTo>
                  <a:lnTo>
                    <a:pt x="0" y="183472"/>
                  </a:lnTo>
                  <a:lnTo>
                    <a:pt x="12472" y="143296"/>
                  </a:lnTo>
                  <a:cubicBezTo>
                    <a:pt x="36629" y="86183"/>
                    <a:pt x="82383" y="40428"/>
                    <a:pt x="139496" y="16272"/>
                  </a:cubicBezTo>
                  <a:close/>
                </a:path>
              </a:pathLst>
            </a:custGeom>
            <a:solidFill>
              <a:schemeClr val="bg1">
                <a:alpha val="76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98" name="TextBox 97">
              <a:extLst>
                <a:ext uri="{FF2B5EF4-FFF2-40B4-BE49-F238E27FC236}">
                  <a16:creationId xmlns:a16="http://schemas.microsoft.com/office/drawing/2014/main" id="{46D9FB76-01BD-4124-8BFA-97F9D38C98D7}"/>
                </a:ext>
              </a:extLst>
            </p:cNvPr>
            <p:cNvSpPr txBox="1"/>
            <p:nvPr/>
          </p:nvSpPr>
          <p:spPr>
            <a:xfrm>
              <a:off x="3552776" y="1277729"/>
              <a:ext cx="263464" cy="108000"/>
            </a:xfrm>
            <a:prstGeom prst="rect">
              <a:avLst/>
            </a:prstGeom>
            <a:noFill/>
          </p:spPr>
          <p:txBody>
            <a:bodyPr wrap="none" lIns="0" tIns="0" rIns="0" bIns="0" rtlCol="0" anchor="t">
              <a:noAutofit/>
            </a:bodyPr>
            <a:lstStyle/>
            <a:p>
              <a:pPr algn="ctr"/>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pic>
          <p:nvPicPr>
            <p:cNvPr id="99" name="Graphic 98">
              <a:extLst>
                <a:ext uri="{FF2B5EF4-FFF2-40B4-BE49-F238E27FC236}">
                  <a16:creationId xmlns:a16="http://schemas.microsoft.com/office/drawing/2014/main" id="{500FE4E0-E8F4-4E1F-A3F8-DE524646417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439094" y="1281656"/>
              <a:ext cx="135682" cy="65956"/>
            </a:xfrm>
            <a:prstGeom prst="rect">
              <a:avLst/>
            </a:prstGeom>
          </p:spPr>
        </p:pic>
        <p:pic>
          <p:nvPicPr>
            <p:cNvPr id="100" name="Graphic 99">
              <a:extLst>
                <a:ext uri="{FF2B5EF4-FFF2-40B4-BE49-F238E27FC236}">
                  <a16:creationId xmlns:a16="http://schemas.microsoft.com/office/drawing/2014/main" id="{ACD67B08-DA8E-42DC-8D94-5799ED5988E9}"/>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336726" y="1287820"/>
              <a:ext cx="63623" cy="51806"/>
            </a:xfrm>
            <a:prstGeom prst="rect">
              <a:avLst/>
            </a:prstGeom>
          </p:spPr>
        </p:pic>
        <p:pic>
          <p:nvPicPr>
            <p:cNvPr id="101" name="Graphic 100">
              <a:extLst>
                <a:ext uri="{FF2B5EF4-FFF2-40B4-BE49-F238E27FC236}">
                  <a16:creationId xmlns:a16="http://schemas.microsoft.com/office/drawing/2014/main" id="{CB4DC3E1-0E60-45D9-B7AC-3B986C8D390A}"/>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208255" y="1280477"/>
              <a:ext cx="83387" cy="64596"/>
            </a:xfrm>
            <a:prstGeom prst="rect">
              <a:avLst/>
            </a:prstGeom>
          </p:spPr>
        </p:pic>
      </p:grpSp>
      <p:grpSp>
        <p:nvGrpSpPr>
          <p:cNvPr id="102" name="Group 101">
            <a:extLst>
              <a:ext uri="{FF2B5EF4-FFF2-40B4-BE49-F238E27FC236}">
                <a16:creationId xmlns:a16="http://schemas.microsoft.com/office/drawing/2014/main" id="{CBA84EE9-3516-484C-8A96-F74FD30ED923}"/>
              </a:ext>
            </a:extLst>
          </p:cNvPr>
          <p:cNvGrpSpPr>
            <a:grpSpLocks noChangeAspect="1"/>
          </p:cNvGrpSpPr>
          <p:nvPr/>
        </p:nvGrpSpPr>
        <p:grpSpPr>
          <a:xfrm>
            <a:off x="1447786" y="1382978"/>
            <a:ext cx="2278800" cy="265474"/>
            <a:chOff x="3401285" y="1570932"/>
            <a:chExt cx="2278800" cy="265474"/>
          </a:xfrm>
        </p:grpSpPr>
        <p:sp>
          <p:nvSpPr>
            <p:cNvPr id="103" name="Freeform: Shape 102">
              <a:extLst>
                <a:ext uri="{FF2B5EF4-FFF2-40B4-BE49-F238E27FC236}">
                  <a16:creationId xmlns:a16="http://schemas.microsoft.com/office/drawing/2014/main" id="{29063D04-BE47-442D-BE33-8BAB6D791120}"/>
                </a:ext>
              </a:extLst>
            </p:cNvPr>
            <p:cNvSpPr/>
            <p:nvPr/>
          </p:nvSpPr>
          <p:spPr>
            <a:xfrm>
              <a:off x="3401285" y="1570932"/>
              <a:ext cx="2278800" cy="265474"/>
            </a:xfrm>
            <a:custGeom>
              <a:avLst/>
              <a:gdLst>
                <a:gd name="connsiteX0" fmla="*/ 220091 w 2280683"/>
                <a:gd name="connsiteY0" fmla="*/ 0 h 265474"/>
                <a:gd name="connsiteX1" fmla="*/ 492549 w 2280683"/>
                <a:gd name="connsiteY1" fmla="*/ 0 h 265474"/>
                <a:gd name="connsiteX2" fmla="*/ 492549 w 2280683"/>
                <a:gd name="connsiteY2" fmla="*/ 38077 h 265474"/>
                <a:gd name="connsiteX3" fmla="*/ 633004 w 2280683"/>
                <a:gd name="connsiteY3" fmla="*/ 178532 h 265474"/>
                <a:gd name="connsiteX4" fmla="*/ 1649327 w 2280683"/>
                <a:gd name="connsiteY4" fmla="*/ 178532 h 265474"/>
                <a:gd name="connsiteX5" fmla="*/ 1789782 w 2280683"/>
                <a:gd name="connsiteY5" fmla="*/ 38077 h 265474"/>
                <a:gd name="connsiteX6" fmla="*/ 1789782 w 2280683"/>
                <a:gd name="connsiteY6" fmla="*/ 0 h 265474"/>
                <a:gd name="connsiteX7" fmla="*/ 2054306 w 2280683"/>
                <a:gd name="connsiteY7" fmla="*/ 0 h 265474"/>
                <a:gd name="connsiteX8" fmla="*/ 2134902 w 2280683"/>
                <a:gd name="connsiteY8" fmla="*/ 16272 h 265474"/>
                <a:gd name="connsiteX9" fmla="*/ 2280683 w 2280683"/>
                <a:gd name="connsiteY9" fmla="*/ 236205 h 265474"/>
                <a:gd name="connsiteX10" fmla="*/ 2280683 w 2280683"/>
                <a:gd name="connsiteY10" fmla="*/ 265474 h 265474"/>
                <a:gd name="connsiteX11" fmla="*/ 0 w 2280683"/>
                <a:gd name="connsiteY11" fmla="*/ 265474 h 265474"/>
                <a:gd name="connsiteX12" fmla="*/ 0 w 2280683"/>
                <a:gd name="connsiteY12" fmla="*/ 183472 h 265474"/>
                <a:gd name="connsiteX13" fmla="*/ 12472 w 2280683"/>
                <a:gd name="connsiteY13" fmla="*/ 143296 h 265474"/>
                <a:gd name="connsiteX14" fmla="*/ 139496 w 2280683"/>
                <a:gd name="connsiteY14" fmla="*/ 16272 h 26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0683" h="265474">
                  <a:moveTo>
                    <a:pt x="220091" y="0"/>
                  </a:moveTo>
                  <a:lnTo>
                    <a:pt x="492549" y="0"/>
                  </a:lnTo>
                  <a:lnTo>
                    <a:pt x="492549" y="38077"/>
                  </a:lnTo>
                  <a:cubicBezTo>
                    <a:pt x="492549" y="115648"/>
                    <a:pt x="555433" y="178532"/>
                    <a:pt x="633004" y="178532"/>
                  </a:cubicBezTo>
                  <a:lnTo>
                    <a:pt x="1649327" y="178532"/>
                  </a:lnTo>
                  <a:cubicBezTo>
                    <a:pt x="1726898" y="178532"/>
                    <a:pt x="1789782" y="115648"/>
                    <a:pt x="1789782" y="38077"/>
                  </a:cubicBezTo>
                  <a:lnTo>
                    <a:pt x="1789782" y="0"/>
                  </a:lnTo>
                  <a:lnTo>
                    <a:pt x="2054306" y="0"/>
                  </a:lnTo>
                  <a:lnTo>
                    <a:pt x="2134902" y="16272"/>
                  </a:lnTo>
                  <a:cubicBezTo>
                    <a:pt x="2220571" y="52507"/>
                    <a:pt x="2280683" y="137336"/>
                    <a:pt x="2280683" y="236205"/>
                  </a:cubicBezTo>
                  <a:lnTo>
                    <a:pt x="2280683" y="265474"/>
                  </a:lnTo>
                  <a:lnTo>
                    <a:pt x="0" y="265474"/>
                  </a:lnTo>
                  <a:lnTo>
                    <a:pt x="0" y="183472"/>
                  </a:lnTo>
                  <a:lnTo>
                    <a:pt x="12472" y="143296"/>
                  </a:lnTo>
                  <a:cubicBezTo>
                    <a:pt x="36629" y="86183"/>
                    <a:pt x="82383" y="40428"/>
                    <a:pt x="139496" y="16272"/>
                  </a:cubicBezTo>
                  <a:close/>
                </a:path>
              </a:pathLst>
            </a:custGeom>
            <a:solidFill>
              <a:schemeClr val="tx1">
                <a:lumMod val="90000"/>
                <a:lumOff val="10000"/>
                <a:alpha val="76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104" name="TextBox 103">
              <a:extLst>
                <a:ext uri="{FF2B5EF4-FFF2-40B4-BE49-F238E27FC236}">
                  <a16:creationId xmlns:a16="http://schemas.microsoft.com/office/drawing/2014/main" id="{AC603511-49E8-4546-A973-17782F46A5FE}"/>
                </a:ext>
              </a:extLst>
            </p:cNvPr>
            <p:cNvSpPr txBox="1"/>
            <p:nvPr/>
          </p:nvSpPr>
          <p:spPr>
            <a:xfrm>
              <a:off x="3552776" y="1640701"/>
              <a:ext cx="263464" cy="108000"/>
            </a:xfrm>
            <a:prstGeom prst="rect">
              <a:avLst/>
            </a:prstGeom>
            <a:noFill/>
          </p:spPr>
          <p:txBody>
            <a:bodyPr wrap="none" lIns="0" tIns="0" rIns="0" bIns="0" rtlCol="0" anchor="t">
              <a:noAutofit/>
            </a:bodyPr>
            <a:lstStyle/>
            <a:p>
              <a:pPr algn="ctr"/>
              <a:r>
                <a:rPr lang="en-ZA" sz="500" dirty="0">
                  <a:solidFill>
                    <a:schemeClr val="tx1">
                      <a:lumMod val="10000"/>
                      <a:lumOff val="90000"/>
                    </a:schemeClr>
                  </a:solidFill>
                  <a:latin typeface="Arial" panose="020B0604020202020204" pitchFamily="34" charset="0"/>
                  <a:cs typeface="Arial" panose="020B0604020202020204" pitchFamily="34" charset="0"/>
                </a:rPr>
                <a:t>4:40 PM</a:t>
              </a:r>
            </a:p>
          </p:txBody>
        </p:sp>
        <p:pic>
          <p:nvPicPr>
            <p:cNvPr id="105" name="Graphic 104">
              <a:extLst>
                <a:ext uri="{FF2B5EF4-FFF2-40B4-BE49-F238E27FC236}">
                  <a16:creationId xmlns:a16="http://schemas.microsoft.com/office/drawing/2014/main" id="{F7691001-3556-4B32-B853-C48F4F26A91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439094" y="1644628"/>
              <a:ext cx="135682" cy="65956"/>
            </a:xfrm>
            <a:prstGeom prst="rect">
              <a:avLst/>
            </a:prstGeom>
          </p:spPr>
        </p:pic>
        <p:pic>
          <p:nvPicPr>
            <p:cNvPr id="106" name="Graphic 105">
              <a:extLst>
                <a:ext uri="{FF2B5EF4-FFF2-40B4-BE49-F238E27FC236}">
                  <a16:creationId xmlns:a16="http://schemas.microsoft.com/office/drawing/2014/main" id="{CED48555-C438-4A9D-A375-44AAD0B72166}"/>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336726" y="1650792"/>
              <a:ext cx="63623" cy="51806"/>
            </a:xfrm>
            <a:prstGeom prst="rect">
              <a:avLst/>
            </a:prstGeom>
          </p:spPr>
        </p:pic>
        <p:pic>
          <p:nvPicPr>
            <p:cNvPr id="107" name="Graphic 106">
              <a:extLst>
                <a:ext uri="{FF2B5EF4-FFF2-40B4-BE49-F238E27FC236}">
                  <a16:creationId xmlns:a16="http://schemas.microsoft.com/office/drawing/2014/main" id="{B1E523E8-779E-4B8C-A141-50186E9F98AB}"/>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5208255" y="1643449"/>
              <a:ext cx="83387" cy="64596"/>
            </a:xfrm>
            <a:prstGeom prst="rect">
              <a:avLst/>
            </a:prstGeom>
          </p:spPr>
        </p:pic>
      </p:grpSp>
      <p:grpSp>
        <p:nvGrpSpPr>
          <p:cNvPr id="108" name="Group 107">
            <a:extLst>
              <a:ext uri="{FF2B5EF4-FFF2-40B4-BE49-F238E27FC236}">
                <a16:creationId xmlns:a16="http://schemas.microsoft.com/office/drawing/2014/main" id="{3E1D1D72-FEC7-42BB-B6E1-08B85D042B16}"/>
              </a:ext>
            </a:extLst>
          </p:cNvPr>
          <p:cNvGrpSpPr>
            <a:grpSpLocks noChangeAspect="1"/>
          </p:cNvGrpSpPr>
          <p:nvPr/>
        </p:nvGrpSpPr>
        <p:grpSpPr>
          <a:xfrm>
            <a:off x="1448441" y="2804004"/>
            <a:ext cx="2275200" cy="297838"/>
            <a:chOff x="3405028" y="5368562"/>
            <a:chExt cx="2275200" cy="297838"/>
          </a:xfrm>
        </p:grpSpPr>
        <p:sp>
          <p:nvSpPr>
            <p:cNvPr id="109" name="Rectangle 108">
              <a:extLst>
                <a:ext uri="{FF2B5EF4-FFF2-40B4-BE49-F238E27FC236}">
                  <a16:creationId xmlns:a16="http://schemas.microsoft.com/office/drawing/2014/main" id="{237F9AF2-4FE6-4935-8D0B-63949652135C}"/>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dirty="0"/>
            </a:p>
          </p:txBody>
        </p:sp>
        <p:sp>
          <p:nvSpPr>
            <p:cNvPr id="110" name="TextBox 109">
              <a:extLst>
                <a:ext uri="{FF2B5EF4-FFF2-40B4-BE49-F238E27FC236}">
                  <a16:creationId xmlns:a16="http://schemas.microsoft.com/office/drawing/2014/main" id="{A33304D7-E46D-466B-920C-76285829A310}"/>
                </a:ext>
              </a:extLst>
            </p:cNvPr>
            <p:cNvSpPr txBox="1"/>
            <p:nvPr/>
          </p:nvSpPr>
          <p:spPr>
            <a:xfrm>
              <a:off x="3456463" y="5540551"/>
              <a:ext cx="432000" cy="107722"/>
            </a:xfrm>
            <a:prstGeom prst="rect">
              <a:avLst/>
            </a:prstGeom>
            <a:noFill/>
          </p:spPr>
          <p:txBody>
            <a:bodyPr wrap="square" lIns="0" tIns="0" rIns="0" bIns="0" rtlCol="0">
              <a:spAutoFit/>
            </a:bodyPr>
            <a:lstStyle/>
            <a:p>
              <a:pPr algn="ctr"/>
              <a:r>
                <a:rPr lang="en-ZA" sz="700" dirty="0">
                  <a:solidFill>
                    <a:schemeClr val="accent1"/>
                  </a:solidFill>
                </a:rPr>
                <a:t>Popular</a:t>
              </a:r>
            </a:p>
          </p:txBody>
        </p:sp>
        <p:sp>
          <p:nvSpPr>
            <p:cNvPr id="111" name="TextBox 110">
              <a:extLst>
                <a:ext uri="{FF2B5EF4-FFF2-40B4-BE49-F238E27FC236}">
                  <a16:creationId xmlns:a16="http://schemas.microsoft.com/office/drawing/2014/main" id="{085D32AE-C34B-4880-9F77-CCA73811EAAC}"/>
                </a:ext>
              </a:extLst>
            </p:cNvPr>
            <p:cNvSpPr txBox="1"/>
            <p:nvPr/>
          </p:nvSpPr>
          <p:spPr>
            <a:xfrm>
              <a:off x="3892216" y="5540551"/>
              <a:ext cx="432000" cy="107722"/>
            </a:xfrm>
            <a:prstGeom prst="rect">
              <a:avLst/>
            </a:prstGeom>
            <a:noFill/>
          </p:spPr>
          <p:txBody>
            <a:bodyPr wrap="square" lIns="0" tIns="0" rIns="0" bIns="0" rtlCol="0">
              <a:spAutoFit/>
            </a:bodyPr>
            <a:lstStyle/>
            <a:p>
              <a:pPr algn="ctr"/>
              <a:r>
                <a:rPr lang="en-ZA" sz="700" dirty="0">
                  <a:solidFill>
                    <a:schemeClr val="tx1">
                      <a:lumMod val="90000"/>
                      <a:lumOff val="10000"/>
                    </a:schemeClr>
                  </a:solidFill>
                </a:rPr>
                <a:t>New</a:t>
              </a:r>
            </a:p>
          </p:txBody>
        </p:sp>
        <p:sp>
          <p:nvSpPr>
            <p:cNvPr id="112" name="TextBox 111">
              <a:extLst>
                <a:ext uri="{FF2B5EF4-FFF2-40B4-BE49-F238E27FC236}">
                  <a16:creationId xmlns:a16="http://schemas.microsoft.com/office/drawing/2014/main" id="{B6F81A07-6B73-411C-94B6-6D46FF019377}"/>
                </a:ext>
              </a:extLst>
            </p:cNvPr>
            <p:cNvSpPr txBox="1"/>
            <p:nvPr/>
          </p:nvSpPr>
          <p:spPr>
            <a:xfrm>
              <a:off x="4327969"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Chat</a:t>
              </a:r>
            </a:p>
          </p:txBody>
        </p:sp>
        <p:sp>
          <p:nvSpPr>
            <p:cNvPr id="113" name="TextBox 112">
              <a:extLst>
                <a:ext uri="{FF2B5EF4-FFF2-40B4-BE49-F238E27FC236}">
                  <a16:creationId xmlns:a16="http://schemas.microsoft.com/office/drawing/2014/main" id="{C1E964CA-79EB-490B-A4AC-BB797B32417E}"/>
                </a:ext>
              </a:extLst>
            </p:cNvPr>
            <p:cNvSpPr txBox="1"/>
            <p:nvPr/>
          </p:nvSpPr>
          <p:spPr>
            <a:xfrm>
              <a:off x="4763722"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Explore</a:t>
              </a:r>
            </a:p>
          </p:txBody>
        </p:sp>
        <p:sp>
          <p:nvSpPr>
            <p:cNvPr id="114" name="TextBox 113">
              <a:extLst>
                <a:ext uri="{FF2B5EF4-FFF2-40B4-BE49-F238E27FC236}">
                  <a16:creationId xmlns:a16="http://schemas.microsoft.com/office/drawing/2014/main" id="{AD340668-AED6-412D-A3A7-12AA93198D96}"/>
                </a:ext>
              </a:extLst>
            </p:cNvPr>
            <p:cNvSpPr txBox="1"/>
            <p:nvPr/>
          </p:nvSpPr>
          <p:spPr>
            <a:xfrm>
              <a:off x="5199475"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Options</a:t>
              </a:r>
            </a:p>
          </p:txBody>
        </p:sp>
        <p:pic>
          <p:nvPicPr>
            <p:cNvPr id="115" name="Graphic 114">
              <a:extLst>
                <a:ext uri="{FF2B5EF4-FFF2-40B4-BE49-F238E27FC236}">
                  <a16:creationId xmlns:a16="http://schemas.microsoft.com/office/drawing/2014/main" id="{C7980FC7-392C-4369-B23C-8FCEC6863C05}"/>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4944860" y="5387658"/>
              <a:ext cx="69725" cy="133797"/>
            </a:xfrm>
            <a:prstGeom prst="rect">
              <a:avLst/>
            </a:prstGeom>
          </p:spPr>
        </p:pic>
        <p:pic>
          <p:nvPicPr>
            <p:cNvPr id="116" name="Graphic 115">
              <a:extLst>
                <a:ext uri="{FF2B5EF4-FFF2-40B4-BE49-F238E27FC236}">
                  <a16:creationId xmlns:a16="http://schemas.microsoft.com/office/drawing/2014/main" id="{9988736D-45C0-4C01-BFD8-4467FAF525CF}"/>
                </a:ext>
              </a:extLst>
            </p:cNvPr>
            <p:cNvPicPr>
              <a:picLocks noChangeAspect="1"/>
            </p:cNvPicPr>
            <p:nvPr/>
          </p:nvPicPr>
          <p:blipFill>
            <a:blip r:embed="rId18" cstate="hq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5351403" y="5401113"/>
              <a:ext cx="128144" cy="128144"/>
            </a:xfrm>
            <a:prstGeom prst="rect">
              <a:avLst/>
            </a:prstGeom>
          </p:spPr>
        </p:pic>
        <p:pic>
          <p:nvPicPr>
            <p:cNvPr id="117" name="Graphic 116">
              <a:extLst>
                <a:ext uri="{FF2B5EF4-FFF2-40B4-BE49-F238E27FC236}">
                  <a16:creationId xmlns:a16="http://schemas.microsoft.com/office/drawing/2014/main" id="{0B3ACC9A-7F92-409D-B50A-B8F659873448}"/>
                </a:ext>
              </a:extLst>
            </p:cNvPr>
            <p:cNvPicPr>
              <a:picLocks noChangeAspect="1"/>
            </p:cNvPicPr>
            <p:nvPr/>
          </p:nvPicPr>
          <p:blipFill>
            <a:blip r:embed="rId20" cstate="hq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4072390" y="5396629"/>
              <a:ext cx="125060" cy="125060"/>
            </a:xfrm>
            <a:prstGeom prst="rect">
              <a:avLst/>
            </a:prstGeom>
          </p:spPr>
        </p:pic>
        <p:pic>
          <p:nvPicPr>
            <p:cNvPr id="118" name="Graphic 117">
              <a:extLst>
                <a:ext uri="{FF2B5EF4-FFF2-40B4-BE49-F238E27FC236}">
                  <a16:creationId xmlns:a16="http://schemas.microsoft.com/office/drawing/2014/main" id="{C881089E-D032-489B-BA73-0B9A264B5042}"/>
                </a:ext>
              </a:extLst>
            </p:cNvPr>
            <p:cNvPicPr>
              <a:picLocks noChangeAspect="1"/>
            </p:cNvPicPr>
            <p:nvPr/>
          </p:nvPicPr>
          <p:blipFill>
            <a:blip r:embed="rId22" cstate="hq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4477071" y="5408105"/>
              <a:ext cx="133797" cy="109300"/>
            </a:xfrm>
            <a:prstGeom prst="rect">
              <a:avLst/>
            </a:prstGeom>
          </p:spPr>
        </p:pic>
        <p:pic>
          <p:nvPicPr>
            <p:cNvPr id="119" name="Graphic 118">
              <a:extLst>
                <a:ext uri="{FF2B5EF4-FFF2-40B4-BE49-F238E27FC236}">
                  <a16:creationId xmlns:a16="http://schemas.microsoft.com/office/drawing/2014/main" id="{38CA8FCD-DF62-41B5-9A8C-401B230FFD45}"/>
                </a:ext>
              </a:extLst>
            </p:cNvPr>
            <p:cNvPicPr>
              <a:picLocks noChangeAspect="1"/>
            </p:cNvPicPr>
            <p:nvPr/>
          </p:nvPicPr>
          <p:blipFill>
            <a:blip r:embed="rId24" cstate="hqprint">
              <a:extLst>
                <a:ext uri="{28A0092B-C50C-407E-A947-70E740481C1C}">
                  <a14:useLocalDpi xmlns:a14="http://schemas.microsoft.com/office/drawing/2010/main" val="0"/>
                </a:ext>
                <a:ext uri="{96DAC541-7B7A-43D3-8B79-37D633B846F1}">
                  <asvg:svgBlip xmlns:asvg="http://schemas.microsoft.com/office/drawing/2016/SVG/main" xmlns="" r:embed="rId25"/>
                </a:ext>
              </a:extLst>
            </a:blip>
            <a:stretch>
              <a:fillRect/>
            </a:stretch>
          </p:blipFill>
          <p:spPr>
            <a:xfrm>
              <a:off x="3634774" y="5388598"/>
              <a:ext cx="75379" cy="131914"/>
            </a:xfrm>
            <a:prstGeom prst="rect">
              <a:avLst/>
            </a:prstGeom>
          </p:spPr>
        </p:pic>
      </p:grpSp>
      <p:grpSp>
        <p:nvGrpSpPr>
          <p:cNvPr id="132" name="Group 131">
            <a:extLst>
              <a:ext uri="{FF2B5EF4-FFF2-40B4-BE49-F238E27FC236}">
                <a16:creationId xmlns:a16="http://schemas.microsoft.com/office/drawing/2014/main" id="{389C65C0-A082-4986-B82A-D1B69D5A965F}"/>
              </a:ext>
            </a:extLst>
          </p:cNvPr>
          <p:cNvGrpSpPr>
            <a:grpSpLocks noChangeAspect="1"/>
          </p:cNvGrpSpPr>
          <p:nvPr/>
        </p:nvGrpSpPr>
        <p:grpSpPr>
          <a:xfrm>
            <a:off x="1448441" y="3191354"/>
            <a:ext cx="2275200" cy="297838"/>
            <a:chOff x="433099" y="3191354"/>
            <a:chExt cx="2275200" cy="297838"/>
          </a:xfrm>
        </p:grpSpPr>
        <p:sp>
          <p:nvSpPr>
            <p:cNvPr id="121" name="Rectangle 120">
              <a:extLst>
                <a:ext uri="{FF2B5EF4-FFF2-40B4-BE49-F238E27FC236}">
                  <a16:creationId xmlns:a16="http://schemas.microsoft.com/office/drawing/2014/main" id="{F09B8AA8-0B8C-44D5-8499-7269BD939ABE}"/>
                </a:ext>
              </a:extLst>
            </p:cNvPr>
            <p:cNvSpPr/>
            <p:nvPr/>
          </p:nvSpPr>
          <p:spPr>
            <a:xfrm>
              <a:off x="433099" y="3191354"/>
              <a:ext cx="2275200" cy="297838"/>
            </a:xfrm>
            <a:prstGeom prst="rect">
              <a:avLst/>
            </a:prstGeom>
            <a:solidFill>
              <a:schemeClr val="tx1">
                <a:lumMod val="90000"/>
                <a:lumOff val="10000"/>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122" name="TextBox 121">
              <a:extLst>
                <a:ext uri="{FF2B5EF4-FFF2-40B4-BE49-F238E27FC236}">
                  <a16:creationId xmlns:a16="http://schemas.microsoft.com/office/drawing/2014/main" id="{56073F40-6018-46D1-87E0-3EBC6CBC5A75}"/>
                </a:ext>
              </a:extLst>
            </p:cNvPr>
            <p:cNvSpPr txBox="1"/>
            <p:nvPr/>
          </p:nvSpPr>
          <p:spPr>
            <a:xfrm>
              <a:off x="484534" y="3363343"/>
              <a:ext cx="432000" cy="107722"/>
            </a:xfrm>
            <a:prstGeom prst="rect">
              <a:avLst/>
            </a:prstGeom>
            <a:noFill/>
          </p:spPr>
          <p:txBody>
            <a:bodyPr wrap="square" lIns="0" tIns="0" rIns="0" bIns="0" rtlCol="0">
              <a:spAutoFit/>
            </a:bodyPr>
            <a:lstStyle/>
            <a:p>
              <a:pPr algn="ctr"/>
              <a:r>
                <a:rPr lang="en-ZA" sz="700" dirty="0">
                  <a:solidFill>
                    <a:schemeClr val="accent1">
                      <a:lumMod val="60000"/>
                      <a:lumOff val="40000"/>
                    </a:schemeClr>
                  </a:solidFill>
                </a:rPr>
                <a:t>Popular</a:t>
              </a:r>
            </a:p>
          </p:txBody>
        </p:sp>
        <p:sp>
          <p:nvSpPr>
            <p:cNvPr id="123" name="TextBox 122">
              <a:extLst>
                <a:ext uri="{FF2B5EF4-FFF2-40B4-BE49-F238E27FC236}">
                  <a16:creationId xmlns:a16="http://schemas.microsoft.com/office/drawing/2014/main" id="{3C1DE7D6-E46D-40F3-8208-6A788809E3B7}"/>
                </a:ext>
              </a:extLst>
            </p:cNvPr>
            <p:cNvSpPr txBox="1"/>
            <p:nvPr/>
          </p:nvSpPr>
          <p:spPr>
            <a:xfrm>
              <a:off x="920287" y="3363343"/>
              <a:ext cx="432000" cy="107722"/>
            </a:xfrm>
            <a:prstGeom prst="rect">
              <a:avLst/>
            </a:prstGeom>
            <a:noFill/>
          </p:spPr>
          <p:txBody>
            <a:bodyPr wrap="square" lIns="0" tIns="0" rIns="0" bIns="0" rtlCol="0">
              <a:spAutoFit/>
            </a:bodyPr>
            <a:lstStyle/>
            <a:p>
              <a:pPr algn="ctr"/>
              <a:r>
                <a:rPr lang="en-ZA" sz="700" dirty="0">
                  <a:solidFill>
                    <a:schemeClr val="tx1">
                      <a:lumMod val="10000"/>
                      <a:lumOff val="90000"/>
                    </a:schemeClr>
                  </a:solidFill>
                </a:rPr>
                <a:t>New</a:t>
              </a:r>
            </a:p>
          </p:txBody>
        </p:sp>
        <p:sp>
          <p:nvSpPr>
            <p:cNvPr id="124" name="TextBox 123">
              <a:extLst>
                <a:ext uri="{FF2B5EF4-FFF2-40B4-BE49-F238E27FC236}">
                  <a16:creationId xmlns:a16="http://schemas.microsoft.com/office/drawing/2014/main" id="{87FE640A-D1B0-4A5E-989F-D4DDE4649563}"/>
                </a:ext>
              </a:extLst>
            </p:cNvPr>
            <p:cNvSpPr txBox="1"/>
            <p:nvPr/>
          </p:nvSpPr>
          <p:spPr>
            <a:xfrm>
              <a:off x="1356040" y="3363343"/>
              <a:ext cx="432000" cy="107722"/>
            </a:xfrm>
            <a:prstGeom prst="rect">
              <a:avLst/>
            </a:prstGeom>
            <a:noFill/>
          </p:spPr>
          <p:txBody>
            <a:bodyPr wrap="square" lIns="0" tIns="0" rIns="0" bIns="0" rtlCol="0">
              <a:spAutoFit/>
            </a:bodyPr>
            <a:lstStyle/>
            <a:p>
              <a:pPr algn="ctr"/>
              <a:r>
                <a:rPr lang="en-ZA" sz="700" dirty="0">
                  <a:solidFill>
                    <a:schemeClr val="tx1">
                      <a:lumMod val="10000"/>
                      <a:lumOff val="90000"/>
                    </a:schemeClr>
                  </a:solidFill>
                </a:rPr>
                <a:t>Chat</a:t>
              </a:r>
            </a:p>
          </p:txBody>
        </p:sp>
        <p:sp>
          <p:nvSpPr>
            <p:cNvPr id="125" name="TextBox 124">
              <a:extLst>
                <a:ext uri="{FF2B5EF4-FFF2-40B4-BE49-F238E27FC236}">
                  <a16:creationId xmlns:a16="http://schemas.microsoft.com/office/drawing/2014/main" id="{B915E223-7839-460A-B96F-EDBC5CA30859}"/>
                </a:ext>
              </a:extLst>
            </p:cNvPr>
            <p:cNvSpPr txBox="1"/>
            <p:nvPr/>
          </p:nvSpPr>
          <p:spPr>
            <a:xfrm>
              <a:off x="1791793" y="3363343"/>
              <a:ext cx="432000" cy="107722"/>
            </a:xfrm>
            <a:prstGeom prst="rect">
              <a:avLst/>
            </a:prstGeom>
            <a:noFill/>
          </p:spPr>
          <p:txBody>
            <a:bodyPr wrap="square" lIns="0" tIns="0" rIns="0" bIns="0" rtlCol="0">
              <a:spAutoFit/>
            </a:bodyPr>
            <a:lstStyle/>
            <a:p>
              <a:pPr algn="ctr"/>
              <a:r>
                <a:rPr lang="en-ZA" sz="700" dirty="0">
                  <a:solidFill>
                    <a:schemeClr val="tx1">
                      <a:lumMod val="10000"/>
                      <a:lumOff val="90000"/>
                    </a:schemeClr>
                  </a:solidFill>
                </a:rPr>
                <a:t>Explore</a:t>
              </a:r>
            </a:p>
          </p:txBody>
        </p:sp>
        <p:sp>
          <p:nvSpPr>
            <p:cNvPr id="126" name="TextBox 125">
              <a:extLst>
                <a:ext uri="{FF2B5EF4-FFF2-40B4-BE49-F238E27FC236}">
                  <a16:creationId xmlns:a16="http://schemas.microsoft.com/office/drawing/2014/main" id="{06E17451-1096-4419-88C2-B97F27B52538}"/>
                </a:ext>
              </a:extLst>
            </p:cNvPr>
            <p:cNvSpPr txBox="1"/>
            <p:nvPr/>
          </p:nvSpPr>
          <p:spPr>
            <a:xfrm>
              <a:off x="2227546" y="3363343"/>
              <a:ext cx="432000" cy="107722"/>
            </a:xfrm>
            <a:prstGeom prst="rect">
              <a:avLst/>
            </a:prstGeom>
            <a:noFill/>
          </p:spPr>
          <p:txBody>
            <a:bodyPr wrap="square" lIns="0" tIns="0" rIns="0" bIns="0" rtlCol="0">
              <a:spAutoFit/>
            </a:bodyPr>
            <a:lstStyle/>
            <a:p>
              <a:pPr algn="ctr"/>
              <a:r>
                <a:rPr lang="en-ZA" sz="700" dirty="0">
                  <a:solidFill>
                    <a:schemeClr val="tx1">
                      <a:lumMod val="10000"/>
                      <a:lumOff val="90000"/>
                    </a:schemeClr>
                  </a:solidFill>
                </a:rPr>
                <a:t>Options</a:t>
              </a:r>
            </a:p>
          </p:txBody>
        </p:sp>
        <p:pic>
          <p:nvPicPr>
            <p:cNvPr id="127" name="Graphic 126">
              <a:extLst>
                <a:ext uri="{FF2B5EF4-FFF2-40B4-BE49-F238E27FC236}">
                  <a16:creationId xmlns:a16="http://schemas.microsoft.com/office/drawing/2014/main" id="{069321DA-7174-41F7-9B88-B2B7227A6169}"/>
                </a:ext>
              </a:extLst>
            </p:cNvPr>
            <p:cNvPicPr>
              <a:picLocks noChangeAspect="1"/>
            </p:cNvPicPr>
            <p:nvPr/>
          </p:nvPicPr>
          <p:blipFill>
            <a:blip r:embed="rId26" cstate="hqprint">
              <a:extLst>
                <a:ext uri="{28A0092B-C50C-407E-A947-70E740481C1C}">
                  <a14:useLocalDpi xmlns:a14="http://schemas.microsoft.com/office/drawing/2010/main" val="0"/>
                </a:ext>
                <a:ext uri="{96DAC541-7B7A-43D3-8B79-37D633B846F1}">
                  <asvg:svgBlip xmlns:asvg="http://schemas.microsoft.com/office/drawing/2016/SVG/main" xmlns="" r:embed="rId27"/>
                </a:ext>
              </a:extLst>
            </a:blip>
            <a:stretch>
              <a:fillRect/>
            </a:stretch>
          </p:blipFill>
          <p:spPr>
            <a:xfrm>
              <a:off x="1972931" y="3210450"/>
              <a:ext cx="69725" cy="133797"/>
            </a:xfrm>
            <a:prstGeom prst="rect">
              <a:avLst/>
            </a:prstGeom>
          </p:spPr>
        </p:pic>
        <p:pic>
          <p:nvPicPr>
            <p:cNvPr id="128" name="Graphic 127">
              <a:extLst>
                <a:ext uri="{FF2B5EF4-FFF2-40B4-BE49-F238E27FC236}">
                  <a16:creationId xmlns:a16="http://schemas.microsoft.com/office/drawing/2014/main" id="{10B29887-8588-4325-8E0D-A254E8D83311}"/>
                </a:ext>
              </a:extLst>
            </p:cNvPr>
            <p:cNvPicPr>
              <a:picLocks noChangeAspect="1"/>
            </p:cNvPicPr>
            <p:nvPr/>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xmlns="" r:embed="rId29"/>
                </a:ext>
              </a:extLst>
            </a:blip>
            <a:stretch>
              <a:fillRect/>
            </a:stretch>
          </p:blipFill>
          <p:spPr>
            <a:xfrm>
              <a:off x="2379474" y="3223905"/>
              <a:ext cx="128144" cy="128144"/>
            </a:xfrm>
            <a:prstGeom prst="rect">
              <a:avLst/>
            </a:prstGeom>
          </p:spPr>
        </p:pic>
        <p:pic>
          <p:nvPicPr>
            <p:cNvPr id="129" name="Graphic 128">
              <a:extLst>
                <a:ext uri="{FF2B5EF4-FFF2-40B4-BE49-F238E27FC236}">
                  <a16:creationId xmlns:a16="http://schemas.microsoft.com/office/drawing/2014/main" id="{BDA2734C-D0D7-4FAF-8632-0156B051207B}"/>
                </a:ext>
              </a:extLst>
            </p:cNvPr>
            <p:cNvPicPr>
              <a:picLocks noChangeAspect="1"/>
            </p:cNvPicPr>
            <p:nvPr/>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xmlns="" r:embed="rId31"/>
                </a:ext>
              </a:extLst>
            </a:blip>
            <a:stretch>
              <a:fillRect/>
            </a:stretch>
          </p:blipFill>
          <p:spPr>
            <a:xfrm>
              <a:off x="1100461" y="3219421"/>
              <a:ext cx="125060" cy="125060"/>
            </a:xfrm>
            <a:prstGeom prst="rect">
              <a:avLst/>
            </a:prstGeom>
          </p:spPr>
        </p:pic>
        <p:pic>
          <p:nvPicPr>
            <p:cNvPr id="130" name="Graphic 129">
              <a:extLst>
                <a:ext uri="{FF2B5EF4-FFF2-40B4-BE49-F238E27FC236}">
                  <a16:creationId xmlns:a16="http://schemas.microsoft.com/office/drawing/2014/main" id="{5D3BCADF-DFE6-429B-9290-8EFEB6FD7A32}"/>
                </a:ext>
              </a:extLst>
            </p:cNvPr>
            <p:cNvPicPr>
              <a:picLocks noChangeAspect="1"/>
            </p:cNvPicPr>
            <p:nvPr/>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xmlns="" r:embed="rId33"/>
                </a:ext>
              </a:extLst>
            </a:blip>
            <a:stretch>
              <a:fillRect/>
            </a:stretch>
          </p:blipFill>
          <p:spPr>
            <a:xfrm>
              <a:off x="1505142" y="3230897"/>
              <a:ext cx="133797" cy="109300"/>
            </a:xfrm>
            <a:prstGeom prst="rect">
              <a:avLst/>
            </a:prstGeom>
          </p:spPr>
        </p:pic>
        <p:pic>
          <p:nvPicPr>
            <p:cNvPr id="131" name="Graphic 130">
              <a:extLst>
                <a:ext uri="{FF2B5EF4-FFF2-40B4-BE49-F238E27FC236}">
                  <a16:creationId xmlns:a16="http://schemas.microsoft.com/office/drawing/2014/main" id="{E3E377A2-B219-458C-B869-DD6ADDBADE01}"/>
                </a:ext>
              </a:extLst>
            </p:cNvPr>
            <p:cNvPicPr>
              <a:picLocks noChangeAspect="1"/>
            </p:cNvPicPr>
            <p:nvPr/>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xmlns="" r:embed="rId35"/>
                </a:ext>
              </a:extLst>
            </a:blip>
            <a:stretch>
              <a:fillRect/>
            </a:stretch>
          </p:blipFill>
          <p:spPr>
            <a:xfrm>
              <a:off x="662845" y="3211390"/>
              <a:ext cx="75379" cy="131914"/>
            </a:xfrm>
            <a:prstGeom prst="rect">
              <a:avLst/>
            </a:prstGeom>
          </p:spPr>
        </p:pic>
      </p:grpSp>
      <p:grpSp>
        <p:nvGrpSpPr>
          <p:cNvPr id="143" name="Group 142">
            <a:extLst>
              <a:ext uri="{FF2B5EF4-FFF2-40B4-BE49-F238E27FC236}">
                <a16:creationId xmlns:a16="http://schemas.microsoft.com/office/drawing/2014/main" id="{D12732D1-5DE5-4A28-BFF6-9B70AF6190E0}"/>
              </a:ext>
            </a:extLst>
          </p:cNvPr>
          <p:cNvGrpSpPr>
            <a:grpSpLocks noChangeAspect="1"/>
          </p:cNvGrpSpPr>
          <p:nvPr/>
        </p:nvGrpSpPr>
        <p:grpSpPr>
          <a:xfrm>
            <a:off x="1447341" y="3689361"/>
            <a:ext cx="2278800" cy="299105"/>
            <a:chOff x="431999" y="3689361"/>
            <a:chExt cx="2278800" cy="299105"/>
          </a:xfrm>
        </p:grpSpPr>
        <p:sp>
          <p:nvSpPr>
            <p:cNvPr id="134" name="Rectangle: Rounded Corners 133">
              <a:extLst>
                <a:ext uri="{FF2B5EF4-FFF2-40B4-BE49-F238E27FC236}">
                  <a16:creationId xmlns:a16="http://schemas.microsoft.com/office/drawing/2014/main" id="{398EC2E3-E099-4274-AAE6-F709F03D0ACB}"/>
                </a:ext>
              </a:extLst>
            </p:cNvPr>
            <p:cNvSpPr>
              <a:spLocks noChangeAspect="1"/>
            </p:cNvSpPr>
            <p:nvPr/>
          </p:nvSpPr>
          <p:spPr>
            <a:xfrm>
              <a:off x="431999" y="3689361"/>
              <a:ext cx="2278800" cy="299105"/>
            </a:xfrm>
            <a:prstGeom prst="roundRect">
              <a:avLst>
                <a:gd name="adj" fmla="val 14167"/>
              </a:avLst>
            </a:prstGeom>
            <a:solidFill>
              <a:schemeClr val="tx1">
                <a:lumMod val="90000"/>
                <a:lumOff val="1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600">
                <a:solidFill>
                  <a:schemeClr val="accent1"/>
                </a:solidFill>
              </a:endParaRPr>
            </a:p>
          </p:txBody>
        </p:sp>
        <p:sp>
          <p:nvSpPr>
            <p:cNvPr id="135" name="Rectangle: Rounded Corners 134">
              <a:extLst>
                <a:ext uri="{FF2B5EF4-FFF2-40B4-BE49-F238E27FC236}">
                  <a16:creationId xmlns:a16="http://schemas.microsoft.com/office/drawing/2014/main" id="{A6231B67-097A-4FA2-9FE0-40DF9F22B13D}"/>
                </a:ext>
              </a:extLst>
            </p:cNvPr>
            <p:cNvSpPr/>
            <p:nvPr/>
          </p:nvSpPr>
          <p:spPr>
            <a:xfrm>
              <a:off x="502827" y="3746854"/>
              <a:ext cx="1819659" cy="184336"/>
            </a:xfrm>
            <a:prstGeom prst="roundRect">
              <a:avLst>
                <a:gd name="adj" fmla="val 231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600">
                <a:solidFill>
                  <a:schemeClr val="accent1"/>
                </a:solidFill>
              </a:endParaRPr>
            </a:p>
          </p:txBody>
        </p:sp>
        <p:sp>
          <p:nvSpPr>
            <p:cNvPr id="136" name="TextBox 135">
              <a:extLst>
                <a:ext uri="{FF2B5EF4-FFF2-40B4-BE49-F238E27FC236}">
                  <a16:creationId xmlns:a16="http://schemas.microsoft.com/office/drawing/2014/main" id="{FDCD8B1C-775B-4022-8954-873860A882F0}"/>
                </a:ext>
              </a:extLst>
            </p:cNvPr>
            <p:cNvSpPr txBox="1"/>
            <p:nvPr/>
          </p:nvSpPr>
          <p:spPr>
            <a:xfrm>
              <a:off x="2301498" y="3746689"/>
              <a:ext cx="392138" cy="184666"/>
            </a:xfrm>
            <a:prstGeom prst="rect">
              <a:avLst/>
            </a:prstGeom>
            <a:noFill/>
          </p:spPr>
          <p:txBody>
            <a:bodyPr wrap="square" rtlCol="0">
              <a:spAutoFit/>
            </a:bodyPr>
            <a:lstStyle/>
            <a:p>
              <a:r>
                <a:rPr lang="en-ZA" sz="600" dirty="0">
                  <a:solidFill>
                    <a:schemeClr val="tx1">
                      <a:lumMod val="10000"/>
                      <a:lumOff val="90000"/>
                    </a:schemeClr>
                  </a:solidFill>
                </a:rPr>
                <a:t>Clear</a:t>
              </a:r>
            </a:p>
          </p:txBody>
        </p:sp>
        <p:sp>
          <p:nvSpPr>
            <p:cNvPr id="137" name="TextBox 136">
              <a:extLst>
                <a:ext uri="{FF2B5EF4-FFF2-40B4-BE49-F238E27FC236}">
                  <a16:creationId xmlns:a16="http://schemas.microsoft.com/office/drawing/2014/main" id="{454D4202-29C3-4475-9BBE-3172701F023B}"/>
                </a:ext>
              </a:extLst>
            </p:cNvPr>
            <p:cNvSpPr txBox="1"/>
            <p:nvPr/>
          </p:nvSpPr>
          <p:spPr>
            <a:xfrm>
              <a:off x="493300" y="3738995"/>
              <a:ext cx="1398043" cy="200055"/>
            </a:xfrm>
            <a:prstGeom prst="rect">
              <a:avLst/>
            </a:prstGeom>
            <a:noFill/>
          </p:spPr>
          <p:txBody>
            <a:bodyPr wrap="square" rtlCol="0">
              <a:spAutoFit/>
            </a:bodyPr>
            <a:lstStyle/>
            <a:p>
              <a:r>
                <a:rPr lang="en-ZA" sz="700" dirty="0">
                  <a:solidFill>
                    <a:schemeClr val="tx1">
                      <a:lumMod val="75000"/>
                      <a:lumOff val="25000"/>
                    </a:schemeClr>
                  </a:solidFill>
                </a:rPr>
                <a:t>Search</a:t>
              </a:r>
            </a:p>
          </p:txBody>
        </p:sp>
        <p:grpSp>
          <p:nvGrpSpPr>
            <p:cNvPr id="138" name="Group 137">
              <a:extLst>
                <a:ext uri="{FF2B5EF4-FFF2-40B4-BE49-F238E27FC236}">
                  <a16:creationId xmlns:a16="http://schemas.microsoft.com/office/drawing/2014/main" id="{B4A04252-FAC7-4B74-986B-A715D3D035B6}"/>
                </a:ext>
              </a:extLst>
            </p:cNvPr>
            <p:cNvGrpSpPr/>
            <p:nvPr/>
          </p:nvGrpSpPr>
          <p:grpSpPr>
            <a:xfrm>
              <a:off x="2178476" y="3786406"/>
              <a:ext cx="108732" cy="105232"/>
              <a:chOff x="6940598" y="4886479"/>
              <a:chExt cx="151483" cy="151483"/>
            </a:xfrm>
          </p:grpSpPr>
          <p:sp>
            <p:nvSpPr>
              <p:cNvPr id="139" name="Oval 138">
                <a:extLst>
                  <a:ext uri="{FF2B5EF4-FFF2-40B4-BE49-F238E27FC236}">
                    <a16:creationId xmlns:a16="http://schemas.microsoft.com/office/drawing/2014/main" id="{2EF4DE2A-496F-4CE7-8A63-98FE62BB27AC}"/>
                  </a:ext>
                </a:extLst>
              </p:cNvPr>
              <p:cNvSpPr/>
              <p:nvPr/>
            </p:nvSpPr>
            <p:spPr>
              <a:xfrm>
                <a:off x="6940598" y="4886479"/>
                <a:ext cx="151483" cy="15148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600">
                  <a:solidFill>
                    <a:schemeClr val="accent1"/>
                  </a:solidFill>
                </a:endParaRPr>
              </a:p>
            </p:txBody>
          </p:sp>
          <p:grpSp>
            <p:nvGrpSpPr>
              <p:cNvPr id="140" name="Group 139">
                <a:extLst>
                  <a:ext uri="{FF2B5EF4-FFF2-40B4-BE49-F238E27FC236}">
                    <a16:creationId xmlns:a16="http://schemas.microsoft.com/office/drawing/2014/main" id="{7488EDD4-AC6C-45CA-ADF0-F6DBAC93ECCE}"/>
                  </a:ext>
                </a:extLst>
              </p:cNvPr>
              <p:cNvGrpSpPr/>
              <p:nvPr/>
            </p:nvGrpSpPr>
            <p:grpSpPr>
              <a:xfrm>
                <a:off x="6991092" y="4936973"/>
                <a:ext cx="50494" cy="50494"/>
                <a:chOff x="8267700" y="3448050"/>
                <a:chExt cx="119063" cy="119063"/>
              </a:xfrm>
            </p:grpSpPr>
            <p:cxnSp>
              <p:nvCxnSpPr>
                <p:cNvPr id="141" name="Straight Connector 140">
                  <a:extLst>
                    <a:ext uri="{FF2B5EF4-FFF2-40B4-BE49-F238E27FC236}">
                      <a16:creationId xmlns:a16="http://schemas.microsoft.com/office/drawing/2014/main" id="{E55842AD-55E1-432F-AE0D-73AF8BD420EB}"/>
                    </a:ext>
                  </a:extLst>
                </p:cNvPr>
                <p:cNvCxnSpPr/>
                <p:nvPr/>
              </p:nvCxnSpPr>
              <p:spPr>
                <a:xfrm>
                  <a:off x="8267700" y="3448050"/>
                  <a:ext cx="119063" cy="1190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4AF1DF3-4228-4998-95C3-B121FA9B8E74}"/>
                    </a:ext>
                  </a:extLst>
                </p:cNvPr>
                <p:cNvCxnSpPr/>
                <p:nvPr/>
              </p:nvCxnSpPr>
              <p:spPr>
                <a:xfrm rot="5400000">
                  <a:off x="8267700" y="3448050"/>
                  <a:ext cx="119063" cy="1190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 name="Group 5">
            <a:extLst>
              <a:ext uri="{FF2B5EF4-FFF2-40B4-BE49-F238E27FC236}">
                <a16:creationId xmlns:a16="http://schemas.microsoft.com/office/drawing/2014/main" id="{59CE7C55-C594-4910-A0B9-181B90695061}"/>
              </a:ext>
            </a:extLst>
          </p:cNvPr>
          <p:cNvGrpSpPr>
            <a:grpSpLocks noChangeAspect="1"/>
          </p:cNvGrpSpPr>
          <p:nvPr/>
        </p:nvGrpSpPr>
        <p:grpSpPr>
          <a:xfrm>
            <a:off x="1447341" y="4095761"/>
            <a:ext cx="2278800" cy="299105"/>
            <a:chOff x="431999" y="4095761"/>
            <a:chExt cx="2278800" cy="299105"/>
          </a:xfrm>
        </p:grpSpPr>
        <p:sp>
          <p:nvSpPr>
            <p:cNvPr id="145" name="Rectangle: Rounded Corners 144">
              <a:extLst>
                <a:ext uri="{FF2B5EF4-FFF2-40B4-BE49-F238E27FC236}">
                  <a16:creationId xmlns:a16="http://schemas.microsoft.com/office/drawing/2014/main" id="{C277D4AA-46D2-40AF-901D-43C3D59AEDF7}"/>
                </a:ext>
              </a:extLst>
            </p:cNvPr>
            <p:cNvSpPr>
              <a:spLocks noChangeAspect="1"/>
            </p:cNvSpPr>
            <p:nvPr/>
          </p:nvSpPr>
          <p:spPr>
            <a:xfrm>
              <a:off x="431999" y="4095761"/>
              <a:ext cx="2278800" cy="299105"/>
            </a:xfrm>
            <a:prstGeom prst="roundRect">
              <a:avLst>
                <a:gd name="adj" fmla="val 14167"/>
              </a:avLst>
            </a:prstGeom>
            <a:solidFill>
              <a:schemeClr val="tx1">
                <a:lumMod val="10000"/>
                <a:lumOff val="9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600">
                <a:solidFill>
                  <a:schemeClr val="accent1"/>
                </a:solidFill>
              </a:endParaRPr>
            </a:p>
          </p:txBody>
        </p:sp>
        <p:sp>
          <p:nvSpPr>
            <p:cNvPr id="146" name="Rectangle: Rounded Corners 145">
              <a:extLst>
                <a:ext uri="{FF2B5EF4-FFF2-40B4-BE49-F238E27FC236}">
                  <a16:creationId xmlns:a16="http://schemas.microsoft.com/office/drawing/2014/main" id="{DC044F59-623D-4BBF-9C5D-92C163F98D27}"/>
                </a:ext>
              </a:extLst>
            </p:cNvPr>
            <p:cNvSpPr/>
            <p:nvPr/>
          </p:nvSpPr>
          <p:spPr>
            <a:xfrm>
              <a:off x="502827" y="4153254"/>
              <a:ext cx="1819659" cy="184336"/>
            </a:xfrm>
            <a:prstGeom prst="roundRect">
              <a:avLst>
                <a:gd name="adj" fmla="val 231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600">
                <a:solidFill>
                  <a:schemeClr val="accent1"/>
                </a:solidFill>
              </a:endParaRPr>
            </a:p>
          </p:txBody>
        </p:sp>
        <p:sp>
          <p:nvSpPr>
            <p:cNvPr id="147" name="TextBox 146">
              <a:extLst>
                <a:ext uri="{FF2B5EF4-FFF2-40B4-BE49-F238E27FC236}">
                  <a16:creationId xmlns:a16="http://schemas.microsoft.com/office/drawing/2014/main" id="{49A820B6-930B-424E-AB50-F72A7E4489D5}"/>
                </a:ext>
              </a:extLst>
            </p:cNvPr>
            <p:cNvSpPr txBox="1"/>
            <p:nvPr/>
          </p:nvSpPr>
          <p:spPr>
            <a:xfrm>
              <a:off x="2301498" y="4153089"/>
              <a:ext cx="392138" cy="184666"/>
            </a:xfrm>
            <a:prstGeom prst="rect">
              <a:avLst/>
            </a:prstGeom>
            <a:noFill/>
          </p:spPr>
          <p:txBody>
            <a:bodyPr wrap="square" rtlCol="0">
              <a:spAutoFit/>
            </a:bodyPr>
            <a:lstStyle/>
            <a:p>
              <a:r>
                <a:rPr lang="en-ZA" sz="600" dirty="0">
                  <a:solidFill>
                    <a:schemeClr val="tx1">
                      <a:lumMod val="75000"/>
                      <a:lumOff val="25000"/>
                    </a:schemeClr>
                  </a:solidFill>
                </a:rPr>
                <a:t>Clear</a:t>
              </a:r>
            </a:p>
          </p:txBody>
        </p:sp>
        <p:sp>
          <p:nvSpPr>
            <p:cNvPr id="148" name="TextBox 147">
              <a:extLst>
                <a:ext uri="{FF2B5EF4-FFF2-40B4-BE49-F238E27FC236}">
                  <a16:creationId xmlns:a16="http://schemas.microsoft.com/office/drawing/2014/main" id="{B676A614-9BDD-4884-AF45-67957F4C271F}"/>
                </a:ext>
              </a:extLst>
            </p:cNvPr>
            <p:cNvSpPr txBox="1"/>
            <p:nvPr/>
          </p:nvSpPr>
          <p:spPr>
            <a:xfrm>
              <a:off x="493300" y="4145395"/>
              <a:ext cx="1398043" cy="200055"/>
            </a:xfrm>
            <a:prstGeom prst="rect">
              <a:avLst/>
            </a:prstGeom>
            <a:noFill/>
          </p:spPr>
          <p:txBody>
            <a:bodyPr wrap="square" rtlCol="0">
              <a:spAutoFit/>
            </a:bodyPr>
            <a:lstStyle/>
            <a:p>
              <a:r>
                <a:rPr lang="en-ZA" sz="700" dirty="0">
                  <a:solidFill>
                    <a:schemeClr val="tx1">
                      <a:lumMod val="75000"/>
                      <a:lumOff val="25000"/>
                    </a:schemeClr>
                  </a:solidFill>
                </a:rPr>
                <a:t>Search</a:t>
              </a:r>
            </a:p>
          </p:txBody>
        </p:sp>
        <p:grpSp>
          <p:nvGrpSpPr>
            <p:cNvPr id="149" name="Group 148">
              <a:extLst>
                <a:ext uri="{FF2B5EF4-FFF2-40B4-BE49-F238E27FC236}">
                  <a16:creationId xmlns:a16="http://schemas.microsoft.com/office/drawing/2014/main" id="{1A653581-C275-4CA6-B3D8-3E8B2B24E7D1}"/>
                </a:ext>
              </a:extLst>
            </p:cNvPr>
            <p:cNvGrpSpPr/>
            <p:nvPr/>
          </p:nvGrpSpPr>
          <p:grpSpPr>
            <a:xfrm>
              <a:off x="2178476" y="4192806"/>
              <a:ext cx="108732" cy="105232"/>
              <a:chOff x="6940598" y="4886479"/>
              <a:chExt cx="151483" cy="151483"/>
            </a:xfrm>
          </p:grpSpPr>
          <p:sp>
            <p:nvSpPr>
              <p:cNvPr id="150" name="Oval 149">
                <a:extLst>
                  <a:ext uri="{FF2B5EF4-FFF2-40B4-BE49-F238E27FC236}">
                    <a16:creationId xmlns:a16="http://schemas.microsoft.com/office/drawing/2014/main" id="{A07ADEC6-91EA-41BF-9463-A62E4D7E7EFF}"/>
                  </a:ext>
                </a:extLst>
              </p:cNvPr>
              <p:cNvSpPr/>
              <p:nvPr/>
            </p:nvSpPr>
            <p:spPr>
              <a:xfrm>
                <a:off x="6940598" y="4886479"/>
                <a:ext cx="151483" cy="15148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600">
                  <a:solidFill>
                    <a:schemeClr val="accent1"/>
                  </a:solidFill>
                </a:endParaRPr>
              </a:p>
            </p:txBody>
          </p:sp>
          <p:grpSp>
            <p:nvGrpSpPr>
              <p:cNvPr id="151" name="Group 150">
                <a:extLst>
                  <a:ext uri="{FF2B5EF4-FFF2-40B4-BE49-F238E27FC236}">
                    <a16:creationId xmlns:a16="http://schemas.microsoft.com/office/drawing/2014/main" id="{49D6EA88-EA7C-4DAA-B760-5058AB298D00}"/>
                  </a:ext>
                </a:extLst>
              </p:cNvPr>
              <p:cNvGrpSpPr/>
              <p:nvPr/>
            </p:nvGrpSpPr>
            <p:grpSpPr>
              <a:xfrm>
                <a:off x="6991092" y="4936973"/>
                <a:ext cx="50494" cy="50494"/>
                <a:chOff x="8267700" y="3448050"/>
                <a:chExt cx="119063" cy="119063"/>
              </a:xfrm>
            </p:grpSpPr>
            <p:cxnSp>
              <p:nvCxnSpPr>
                <p:cNvPr id="152" name="Straight Connector 151">
                  <a:extLst>
                    <a:ext uri="{FF2B5EF4-FFF2-40B4-BE49-F238E27FC236}">
                      <a16:creationId xmlns:a16="http://schemas.microsoft.com/office/drawing/2014/main" id="{E76B4FBC-4C7C-4B16-A41F-9BBB6FF5E640}"/>
                    </a:ext>
                  </a:extLst>
                </p:cNvPr>
                <p:cNvCxnSpPr/>
                <p:nvPr/>
              </p:nvCxnSpPr>
              <p:spPr>
                <a:xfrm>
                  <a:off x="8267700" y="3448050"/>
                  <a:ext cx="119063" cy="1190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3A40020-8292-4CD5-867B-6C1D5F62A7D2}"/>
                    </a:ext>
                  </a:extLst>
                </p:cNvPr>
                <p:cNvCxnSpPr/>
                <p:nvPr/>
              </p:nvCxnSpPr>
              <p:spPr>
                <a:xfrm rot="5400000">
                  <a:off x="8267700" y="3448050"/>
                  <a:ext cx="119063" cy="1190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154" name="Rectangle: Rounded Corners 153">
            <a:extLst>
              <a:ext uri="{FF2B5EF4-FFF2-40B4-BE49-F238E27FC236}">
                <a16:creationId xmlns:a16="http://schemas.microsoft.com/office/drawing/2014/main" id="{9F1855C9-5119-4F28-8EC7-47D6857E6B1A}"/>
              </a:ext>
            </a:extLst>
          </p:cNvPr>
          <p:cNvSpPr>
            <a:spLocks noChangeAspect="1"/>
          </p:cNvSpPr>
          <p:nvPr/>
        </p:nvSpPr>
        <p:spPr>
          <a:xfrm>
            <a:off x="4896393" y="1052517"/>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bg1"/>
                </a:solidFill>
              </a:rPr>
              <a:t>Active Button</a:t>
            </a:r>
          </a:p>
        </p:txBody>
      </p:sp>
      <p:sp>
        <p:nvSpPr>
          <p:cNvPr id="155" name="Rectangle: Rounded Corners 154">
            <a:extLst>
              <a:ext uri="{FF2B5EF4-FFF2-40B4-BE49-F238E27FC236}">
                <a16:creationId xmlns:a16="http://schemas.microsoft.com/office/drawing/2014/main" id="{B998ABED-6253-40B7-AF45-9D52EFD72FB8}"/>
              </a:ext>
            </a:extLst>
          </p:cNvPr>
          <p:cNvSpPr>
            <a:spLocks noChangeAspect="1"/>
          </p:cNvSpPr>
          <p:nvPr/>
        </p:nvSpPr>
        <p:spPr>
          <a:xfrm>
            <a:off x="4896393" y="1494186"/>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accent1"/>
                </a:solidFill>
              </a:rPr>
              <a:t>Secondary Button</a:t>
            </a:r>
          </a:p>
        </p:txBody>
      </p:sp>
      <p:sp>
        <p:nvSpPr>
          <p:cNvPr id="156" name="Rectangle: Rounded Corners 155">
            <a:extLst>
              <a:ext uri="{FF2B5EF4-FFF2-40B4-BE49-F238E27FC236}">
                <a16:creationId xmlns:a16="http://schemas.microsoft.com/office/drawing/2014/main" id="{EFAAC6FB-988A-4681-B74E-03B995B8C616}"/>
              </a:ext>
            </a:extLst>
          </p:cNvPr>
          <p:cNvSpPr>
            <a:spLocks noChangeAspect="1"/>
          </p:cNvSpPr>
          <p:nvPr/>
        </p:nvSpPr>
        <p:spPr>
          <a:xfrm>
            <a:off x="4896393" y="1935854"/>
            <a:ext cx="2169319" cy="26193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bg1"/>
                </a:solidFill>
              </a:rPr>
              <a:t>Inactive Button</a:t>
            </a:r>
          </a:p>
        </p:txBody>
      </p:sp>
      <p:grpSp>
        <p:nvGrpSpPr>
          <p:cNvPr id="157" name="Group 156">
            <a:extLst>
              <a:ext uri="{FF2B5EF4-FFF2-40B4-BE49-F238E27FC236}">
                <a16:creationId xmlns:a16="http://schemas.microsoft.com/office/drawing/2014/main" id="{68C5EE73-F890-4B67-8C33-11F947609C92}"/>
              </a:ext>
            </a:extLst>
          </p:cNvPr>
          <p:cNvGrpSpPr>
            <a:grpSpLocks noChangeAspect="1"/>
          </p:cNvGrpSpPr>
          <p:nvPr/>
        </p:nvGrpSpPr>
        <p:grpSpPr>
          <a:xfrm>
            <a:off x="4896393" y="2465627"/>
            <a:ext cx="2169319" cy="472261"/>
            <a:chOff x="3455194" y="3140095"/>
            <a:chExt cx="2169319" cy="472261"/>
          </a:xfrm>
        </p:grpSpPr>
        <p:sp>
          <p:nvSpPr>
            <p:cNvPr id="158" name="Rectangle: Rounded Corners 157">
              <a:extLst>
                <a:ext uri="{FF2B5EF4-FFF2-40B4-BE49-F238E27FC236}">
                  <a16:creationId xmlns:a16="http://schemas.microsoft.com/office/drawing/2014/main" id="{19B308A0-5BA1-49E2-9878-A089E0743142}"/>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9" name="TextBox 158">
              <a:extLst>
                <a:ext uri="{FF2B5EF4-FFF2-40B4-BE49-F238E27FC236}">
                  <a16:creationId xmlns:a16="http://schemas.microsoft.com/office/drawing/2014/main" id="{315F09B9-3D4F-46CA-9735-3274E494ED9E}"/>
                </a:ext>
              </a:extLst>
            </p:cNvPr>
            <p:cNvSpPr txBox="1"/>
            <p:nvPr/>
          </p:nvSpPr>
          <p:spPr>
            <a:xfrm>
              <a:off x="3490913" y="3140095"/>
              <a:ext cx="1185862" cy="138499"/>
            </a:xfrm>
            <a:prstGeom prst="rect">
              <a:avLst/>
            </a:prstGeom>
            <a:noFill/>
          </p:spPr>
          <p:txBody>
            <a:bodyPr wrap="square" lIns="0" tIns="0" rIns="0" bIns="0" rtlCol="0">
              <a:spAutoFit/>
            </a:bodyPr>
            <a:lstStyle/>
            <a:p>
              <a:r>
                <a:rPr lang="en-ZA" sz="900" dirty="0">
                  <a:solidFill>
                    <a:schemeClr val="tx1">
                      <a:lumMod val="75000"/>
                      <a:lumOff val="25000"/>
                    </a:schemeClr>
                  </a:solidFill>
                </a:rPr>
                <a:t>Text Label</a:t>
              </a:r>
            </a:p>
          </p:txBody>
        </p:sp>
        <p:sp>
          <p:nvSpPr>
            <p:cNvPr id="160" name="TextBox 159">
              <a:extLst>
                <a:ext uri="{FF2B5EF4-FFF2-40B4-BE49-F238E27FC236}">
                  <a16:creationId xmlns:a16="http://schemas.microsoft.com/office/drawing/2014/main" id="{9B6B068A-2209-448D-92C2-DBE331680ACC}"/>
                </a:ext>
              </a:extLst>
            </p:cNvPr>
            <p:cNvSpPr txBox="1"/>
            <p:nvPr/>
          </p:nvSpPr>
          <p:spPr>
            <a:xfrm>
              <a:off x="3568486" y="3412137"/>
              <a:ext cx="1185862" cy="138499"/>
            </a:xfrm>
            <a:prstGeom prst="rect">
              <a:avLst/>
            </a:prstGeom>
            <a:noFill/>
          </p:spPr>
          <p:txBody>
            <a:bodyPr wrap="square" lIns="0" tIns="0" rIns="0" bIns="0" rtlCol="0">
              <a:spAutoFit/>
            </a:bodyPr>
            <a:lstStyle/>
            <a:p>
              <a:r>
                <a:rPr lang="en-ZA" sz="900" dirty="0">
                  <a:solidFill>
                    <a:schemeClr val="tx1">
                      <a:lumMod val="25000"/>
                      <a:lumOff val="75000"/>
                    </a:schemeClr>
                  </a:solidFill>
                </a:rPr>
                <a:t>Text Field</a:t>
              </a:r>
            </a:p>
          </p:txBody>
        </p:sp>
      </p:grpSp>
      <p:grpSp>
        <p:nvGrpSpPr>
          <p:cNvPr id="171" name="Group 170">
            <a:extLst>
              <a:ext uri="{FF2B5EF4-FFF2-40B4-BE49-F238E27FC236}">
                <a16:creationId xmlns:a16="http://schemas.microsoft.com/office/drawing/2014/main" id="{53213A96-13D0-4C6C-ACCA-516241B42479}"/>
              </a:ext>
            </a:extLst>
          </p:cNvPr>
          <p:cNvGrpSpPr>
            <a:grpSpLocks noChangeAspect="1"/>
          </p:cNvGrpSpPr>
          <p:nvPr/>
        </p:nvGrpSpPr>
        <p:grpSpPr>
          <a:xfrm>
            <a:off x="4831509" y="3200431"/>
            <a:ext cx="2279190" cy="585975"/>
            <a:chOff x="5797550" y="2492093"/>
            <a:chExt cx="2279190" cy="585975"/>
          </a:xfrm>
        </p:grpSpPr>
        <p:sp>
          <p:nvSpPr>
            <p:cNvPr id="170" name="TextBox 169">
              <a:extLst>
                <a:ext uri="{FF2B5EF4-FFF2-40B4-BE49-F238E27FC236}">
                  <a16:creationId xmlns:a16="http://schemas.microsoft.com/office/drawing/2014/main" id="{E47B00D2-A0FE-4835-BA7A-0FD5501D9B68}"/>
                </a:ext>
              </a:extLst>
            </p:cNvPr>
            <p:cNvSpPr txBox="1"/>
            <p:nvPr/>
          </p:nvSpPr>
          <p:spPr>
            <a:xfrm>
              <a:off x="6522252" y="2492093"/>
              <a:ext cx="837642" cy="96428"/>
            </a:xfrm>
            <a:prstGeom prst="rect">
              <a:avLst/>
            </a:prstGeom>
            <a:noFill/>
          </p:spPr>
          <p:txBody>
            <a:bodyPr wrap="square" lIns="0" tIns="0" rIns="0" bIns="0" rtlCol="0" anchor="ctr">
              <a:prstTxWarp prst="textFadeUp">
                <a:avLst>
                  <a:gd name="adj" fmla="val 2631"/>
                </a:avLst>
              </a:prstTxWarp>
              <a:noAutofit/>
            </a:bodyPr>
            <a:lstStyle/>
            <a:p>
              <a:pPr algn="ctr"/>
              <a:r>
                <a:rPr lang="en-ZA" sz="900" dirty="0">
                  <a:solidFill>
                    <a:schemeClr val="bg2">
                      <a:lumMod val="75000"/>
                    </a:schemeClr>
                  </a:solidFill>
                </a:rPr>
                <a:t>Picker Option 2</a:t>
              </a:r>
            </a:p>
          </p:txBody>
        </p:sp>
        <p:sp>
          <p:nvSpPr>
            <p:cNvPr id="162" name="TextBox 161">
              <a:extLst>
                <a:ext uri="{FF2B5EF4-FFF2-40B4-BE49-F238E27FC236}">
                  <a16:creationId xmlns:a16="http://schemas.microsoft.com/office/drawing/2014/main"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pPr algn="ctr"/>
              <a:r>
                <a:rPr lang="en-ZA" sz="1000" dirty="0">
                  <a:solidFill>
                    <a:schemeClr val="tx1">
                      <a:lumMod val="50000"/>
                      <a:lumOff val="50000"/>
                    </a:schemeClr>
                  </a:solidFill>
                </a:rPr>
                <a:t>iOS Picker Options</a:t>
              </a:r>
            </a:p>
          </p:txBody>
        </p:sp>
        <p:cxnSp>
          <p:nvCxnSpPr>
            <p:cNvPr id="164" name="Straight Connector 163">
              <a:extLst>
                <a:ext uri="{FF2B5EF4-FFF2-40B4-BE49-F238E27FC236}">
                  <a16:creationId xmlns:a16="http://schemas.microsoft.com/office/drawing/2014/main" id="{4C04B7D3-561B-4FE3-A433-8ADD3D06DED3}"/>
                </a:ext>
              </a:extLst>
            </p:cNvPr>
            <p:cNvCxnSpPr/>
            <p:nvPr/>
          </p:nvCxnSpPr>
          <p:spPr>
            <a:xfrm>
              <a:off x="5797550" y="2653076"/>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02D49DC-E403-481B-8381-99F26C60F6D9}"/>
                </a:ext>
              </a:extLst>
            </p:cNvPr>
            <p:cNvSpPr txBox="1"/>
            <p:nvPr/>
          </p:nvSpPr>
          <p:spPr>
            <a:xfrm>
              <a:off x="6522252" y="2981640"/>
              <a:ext cx="837642" cy="96428"/>
            </a:xfrm>
            <a:prstGeom prst="rect">
              <a:avLst/>
            </a:prstGeom>
            <a:noFill/>
          </p:spPr>
          <p:txBody>
            <a:bodyPr wrap="square" lIns="0" tIns="0" rIns="0" bIns="0" rtlCol="0" anchor="ctr">
              <a:prstTxWarp prst="textFadeDown">
                <a:avLst>
                  <a:gd name="adj" fmla="val 1740"/>
                </a:avLst>
              </a:prstTxWarp>
              <a:noAutofit/>
            </a:bodyPr>
            <a:lstStyle/>
            <a:p>
              <a:pPr algn="ctr"/>
              <a:r>
                <a:rPr lang="en-ZA" sz="900" dirty="0">
                  <a:solidFill>
                    <a:schemeClr val="bg2">
                      <a:lumMod val="75000"/>
                    </a:schemeClr>
                  </a:solidFill>
                </a:rPr>
                <a:t>Picker Option 4</a:t>
              </a:r>
            </a:p>
          </p:txBody>
        </p:sp>
      </p:grpSp>
      <p:grpSp>
        <p:nvGrpSpPr>
          <p:cNvPr id="262" name="Group 261">
            <a:extLst>
              <a:ext uri="{FF2B5EF4-FFF2-40B4-BE49-F238E27FC236}">
                <a16:creationId xmlns:a16="http://schemas.microsoft.com/office/drawing/2014/main" id="{9A01D4A2-2F15-4010-8619-F329AB2A5D80}"/>
              </a:ext>
            </a:extLst>
          </p:cNvPr>
          <p:cNvGrpSpPr>
            <a:grpSpLocks noChangeAspect="1"/>
          </p:cNvGrpSpPr>
          <p:nvPr/>
        </p:nvGrpSpPr>
        <p:grpSpPr>
          <a:xfrm>
            <a:off x="1749952" y="5896016"/>
            <a:ext cx="1719675" cy="315275"/>
            <a:chOff x="733425" y="5396042"/>
            <a:chExt cx="2517776" cy="461593"/>
          </a:xfrm>
        </p:grpSpPr>
        <p:sp>
          <p:nvSpPr>
            <p:cNvPr id="263" name="Freeform: Shape 262">
              <a:extLst>
                <a:ext uri="{FF2B5EF4-FFF2-40B4-BE49-F238E27FC236}">
                  <a16:creationId xmlns:a16="http://schemas.microsoft.com/office/drawing/2014/main" id="{19701E09-3204-4D7F-AB63-796EA105C9B1}"/>
                </a:ext>
              </a:extLst>
            </p:cNvPr>
            <p:cNvSpPr/>
            <p:nvPr/>
          </p:nvSpPr>
          <p:spPr>
            <a:xfrm>
              <a:off x="1509885" y="5486160"/>
              <a:ext cx="964856" cy="371475"/>
            </a:xfrm>
            <a:custGeom>
              <a:avLst/>
              <a:gdLst>
                <a:gd name="connsiteX0" fmla="*/ 0 w 984250"/>
                <a:gd name="connsiteY0" fmla="*/ 0 h 371475"/>
                <a:gd name="connsiteX1" fmla="*/ 984250 w 984250"/>
                <a:gd name="connsiteY1" fmla="*/ 0 h 371475"/>
                <a:gd name="connsiteX2" fmla="*/ 984250 w 984250"/>
                <a:gd name="connsiteY2" fmla="*/ 371475 h 371475"/>
                <a:gd name="connsiteX3" fmla="*/ 0 w 984250"/>
                <a:gd name="connsiteY3" fmla="*/ 371475 h 371475"/>
                <a:gd name="connsiteX4" fmla="*/ 0 w 984250"/>
                <a:gd name="connsiteY4" fmla="*/ 0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0" h="371475">
                  <a:moveTo>
                    <a:pt x="0" y="0"/>
                  </a:moveTo>
                  <a:lnTo>
                    <a:pt x="984250" y="0"/>
                  </a:lnTo>
                  <a:lnTo>
                    <a:pt x="984250" y="371475"/>
                  </a:lnTo>
                  <a:lnTo>
                    <a:pt x="0" y="371475"/>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t>Select All</a:t>
              </a:r>
            </a:p>
          </p:txBody>
        </p:sp>
        <p:sp>
          <p:nvSpPr>
            <p:cNvPr id="264" name="Freeform: Shape 263">
              <a:extLst>
                <a:ext uri="{FF2B5EF4-FFF2-40B4-BE49-F238E27FC236}">
                  <a16:creationId xmlns:a16="http://schemas.microsoft.com/office/drawing/2014/main" id="{357C4FE4-8A91-4B3C-95CB-9CF9F0181413}"/>
                </a:ext>
              </a:extLst>
            </p:cNvPr>
            <p:cNvSpPr/>
            <p:nvPr/>
          </p:nvSpPr>
          <p:spPr>
            <a:xfrm>
              <a:off x="733425" y="5486160"/>
              <a:ext cx="766762" cy="371475"/>
            </a:xfrm>
            <a:custGeom>
              <a:avLst/>
              <a:gdLst>
                <a:gd name="connsiteX0" fmla="*/ 80963 w 766762"/>
                <a:gd name="connsiteY0" fmla="*/ 0 h 371475"/>
                <a:gd name="connsiteX1" fmla="*/ 766762 w 766762"/>
                <a:gd name="connsiteY1" fmla="*/ 0 h 371475"/>
                <a:gd name="connsiteX2" fmla="*/ 766762 w 766762"/>
                <a:gd name="connsiteY2" fmla="*/ 371475 h 371475"/>
                <a:gd name="connsiteX3" fmla="*/ 80963 w 766762"/>
                <a:gd name="connsiteY3" fmla="*/ 371475 h 371475"/>
                <a:gd name="connsiteX4" fmla="*/ 0 w 766762"/>
                <a:gd name="connsiteY4" fmla="*/ 290512 h 371475"/>
                <a:gd name="connsiteX5" fmla="*/ 0 w 766762"/>
                <a:gd name="connsiteY5" fmla="*/ 80963 h 371475"/>
                <a:gd name="connsiteX6" fmla="*/ 80963 w 766762"/>
                <a:gd name="connsiteY6"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62" h="371475">
                  <a:moveTo>
                    <a:pt x="80963" y="0"/>
                  </a:moveTo>
                  <a:lnTo>
                    <a:pt x="766762" y="0"/>
                  </a:lnTo>
                  <a:lnTo>
                    <a:pt x="766762" y="371475"/>
                  </a:lnTo>
                  <a:lnTo>
                    <a:pt x="80963" y="371475"/>
                  </a:lnTo>
                  <a:cubicBezTo>
                    <a:pt x="36248" y="371475"/>
                    <a:pt x="0" y="335227"/>
                    <a:pt x="0" y="290512"/>
                  </a:cubicBezTo>
                  <a:lnTo>
                    <a:pt x="0" y="80963"/>
                  </a:lnTo>
                  <a:cubicBezTo>
                    <a:pt x="0" y="36248"/>
                    <a:pt x="36248" y="0"/>
                    <a:pt x="80963" y="0"/>
                  </a:cubicBez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t>Select</a:t>
              </a:r>
            </a:p>
          </p:txBody>
        </p:sp>
        <p:sp>
          <p:nvSpPr>
            <p:cNvPr id="265" name="Freeform: Shape 264">
              <a:extLst>
                <a:ext uri="{FF2B5EF4-FFF2-40B4-BE49-F238E27FC236}">
                  <a16:creationId xmlns:a16="http://schemas.microsoft.com/office/drawing/2014/main" id="{C2559EC5-6FEA-48FC-9E5D-46B57C32B24D}"/>
                </a:ext>
              </a:extLst>
            </p:cNvPr>
            <p:cNvSpPr/>
            <p:nvPr/>
          </p:nvSpPr>
          <p:spPr>
            <a:xfrm>
              <a:off x="2484438" y="5486160"/>
              <a:ext cx="766763" cy="371475"/>
            </a:xfrm>
            <a:custGeom>
              <a:avLst/>
              <a:gdLst>
                <a:gd name="connsiteX0" fmla="*/ 0 w 766763"/>
                <a:gd name="connsiteY0" fmla="*/ 0 h 371475"/>
                <a:gd name="connsiteX1" fmla="*/ 685800 w 766763"/>
                <a:gd name="connsiteY1" fmla="*/ 0 h 371475"/>
                <a:gd name="connsiteX2" fmla="*/ 766763 w 766763"/>
                <a:gd name="connsiteY2" fmla="*/ 80963 h 371475"/>
                <a:gd name="connsiteX3" fmla="*/ 766763 w 766763"/>
                <a:gd name="connsiteY3" fmla="*/ 290512 h 371475"/>
                <a:gd name="connsiteX4" fmla="*/ 685800 w 766763"/>
                <a:gd name="connsiteY4" fmla="*/ 371475 h 371475"/>
                <a:gd name="connsiteX5" fmla="*/ 0 w 766763"/>
                <a:gd name="connsiteY5" fmla="*/ 371475 h 371475"/>
                <a:gd name="connsiteX6" fmla="*/ 0 w 766763"/>
                <a:gd name="connsiteY6"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63" h="371475">
                  <a:moveTo>
                    <a:pt x="0" y="0"/>
                  </a:moveTo>
                  <a:lnTo>
                    <a:pt x="685800" y="0"/>
                  </a:lnTo>
                  <a:cubicBezTo>
                    <a:pt x="730515" y="0"/>
                    <a:pt x="766763" y="36248"/>
                    <a:pt x="766763" y="80963"/>
                  </a:cubicBezTo>
                  <a:lnTo>
                    <a:pt x="766763" y="290512"/>
                  </a:lnTo>
                  <a:cubicBezTo>
                    <a:pt x="766763" y="335227"/>
                    <a:pt x="730515" y="371475"/>
                    <a:pt x="685800" y="371475"/>
                  </a:cubicBezTo>
                  <a:lnTo>
                    <a:pt x="0" y="371475"/>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t>Paste</a:t>
              </a:r>
            </a:p>
          </p:txBody>
        </p:sp>
        <p:sp>
          <p:nvSpPr>
            <p:cNvPr id="266" name="Isosceles Triangle 265">
              <a:extLst>
                <a:ext uri="{FF2B5EF4-FFF2-40B4-BE49-F238E27FC236}">
                  <a16:creationId xmlns:a16="http://schemas.microsoft.com/office/drawing/2014/main" id="{5014C630-97FF-4A7E-8A34-064D984BB5B9}"/>
                </a:ext>
              </a:extLst>
            </p:cNvPr>
            <p:cNvSpPr/>
            <p:nvPr/>
          </p:nvSpPr>
          <p:spPr>
            <a:xfrm>
              <a:off x="1893888" y="5396042"/>
              <a:ext cx="196850" cy="111125"/>
            </a:xfrm>
            <a:prstGeom prst="triangl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00"/>
            </a:p>
          </p:txBody>
        </p:sp>
      </p:grpSp>
      <p:grpSp>
        <p:nvGrpSpPr>
          <p:cNvPr id="7" name="Group 6">
            <a:extLst>
              <a:ext uri="{FF2B5EF4-FFF2-40B4-BE49-F238E27FC236}">
                <a16:creationId xmlns:a16="http://schemas.microsoft.com/office/drawing/2014/main" id="{15E15E6E-55EB-4B14-9933-BB13B46C0381}"/>
              </a:ext>
            </a:extLst>
          </p:cNvPr>
          <p:cNvGrpSpPr>
            <a:grpSpLocks noChangeAspect="1"/>
          </p:cNvGrpSpPr>
          <p:nvPr/>
        </p:nvGrpSpPr>
        <p:grpSpPr>
          <a:xfrm>
            <a:off x="1430178" y="4577786"/>
            <a:ext cx="2278800" cy="1165686"/>
            <a:chOff x="414836" y="4577786"/>
            <a:chExt cx="2278800" cy="1165686"/>
          </a:xfrm>
        </p:grpSpPr>
        <p:sp>
          <p:nvSpPr>
            <p:cNvPr id="19" name="Rectangle 18">
              <a:extLst>
                <a:ext uri="{FF2B5EF4-FFF2-40B4-BE49-F238E27FC236}">
                  <a16:creationId xmlns:a16="http://schemas.microsoft.com/office/drawing/2014/main" id="{7935B5BD-E02F-44C9-9A08-1C9F7E287A88}"/>
                </a:ext>
              </a:extLst>
            </p:cNvPr>
            <p:cNvSpPr/>
            <p:nvPr/>
          </p:nvSpPr>
          <p:spPr>
            <a:xfrm>
              <a:off x="414836" y="4577786"/>
              <a:ext cx="2278800" cy="1165686"/>
            </a:xfrm>
            <a:prstGeom prst="rect">
              <a:avLst/>
            </a:prstGeom>
            <a:solidFill>
              <a:srgbClr val="CDC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0" name="Group 19">
              <a:extLst>
                <a:ext uri="{FF2B5EF4-FFF2-40B4-BE49-F238E27FC236}">
                  <a16:creationId xmlns:a16="http://schemas.microsoft.com/office/drawing/2014/main" id="{51969E71-C633-4E8D-B84A-E7BD351ADF71}"/>
                </a:ext>
              </a:extLst>
            </p:cNvPr>
            <p:cNvGrpSpPr/>
            <p:nvPr/>
          </p:nvGrpSpPr>
          <p:grpSpPr>
            <a:xfrm>
              <a:off x="474236" y="4800787"/>
              <a:ext cx="2160000" cy="810734"/>
              <a:chOff x="5936466" y="2804004"/>
              <a:chExt cx="2160000" cy="810734"/>
            </a:xfrm>
          </p:grpSpPr>
          <p:sp>
            <p:nvSpPr>
              <p:cNvPr id="16" name="Rectangle: Rounded Corners 15">
                <a:extLst>
                  <a:ext uri="{FF2B5EF4-FFF2-40B4-BE49-F238E27FC236}">
                    <a16:creationId xmlns:a16="http://schemas.microsoft.com/office/drawing/2014/main" id="{1423C0D6-CED4-4426-A765-074C9F7605A8}"/>
                  </a:ext>
                </a:extLst>
              </p:cNvPr>
              <p:cNvSpPr/>
              <p:nvPr/>
            </p:nvSpPr>
            <p:spPr>
              <a:xfrm>
                <a:off x="5936466" y="2804004"/>
                <a:ext cx="2160000" cy="810734"/>
              </a:xfrm>
              <a:prstGeom prst="roundRect">
                <a:avLst>
                  <a:gd name="adj" fmla="val 9912"/>
                </a:avLst>
              </a:prstGeom>
              <a:solidFill>
                <a:srgbClr val="F0F0F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270000" rIns="36000" bIns="36000" rtlCol="0" anchor="t"/>
              <a:lstStyle/>
              <a:p>
                <a:pPr>
                  <a:lnSpc>
                    <a:spcPts val="900"/>
                  </a:lnSpc>
                </a:pPr>
                <a:r>
                  <a:rPr lang="en-ZA" sz="700" dirty="0">
                    <a:solidFill>
                      <a:schemeClr val="tx1">
                        <a:lumMod val="75000"/>
                        <a:lumOff val="25000"/>
                      </a:schemeClr>
                    </a:solidFill>
                  </a:rPr>
                  <a:t>Bring to the table win-win survival strategies to ensure proactive domination. Generation X is on the runway heading towards a streamlined cloud solution.</a:t>
                </a:r>
              </a:p>
            </p:txBody>
          </p:sp>
          <p:sp>
            <p:nvSpPr>
              <p:cNvPr id="269" name="Freeform: Shape 268">
                <a:extLst>
                  <a:ext uri="{FF2B5EF4-FFF2-40B4-BE49-F238E27FC236}">
                    <a16:creationId xmlns:a16="http://schemas.microsoft.com/office/drawing/2014/main" id="{FAD12479-8539-4453-AAD2-C50406C46CB0}"/>
                  </a:ext>
                </a:extLst>
              </p:cNvPr>
              <p:cNvSpPr/>
              <p:nvPr/>
            </p:nvSpPr>
            <p:spPr>
              <a:xfrm>
                <a:off x="5936466" y="2804005"/>
                <a:ext cx="2160000" cy="210575"/>
              </a:xfrm>
              <a:custGeom>
                <a:avLst/>
                <a:gdLst>
                  <a:gd name="connsiteX0" fmla="*/ 80360 w 2289360"/>
                  <a:gd name="connsiteY0" fmla="*/ 0 h 210575"/>
                  <a:gd name="connsiteX1" fmla="*/ 2209000 w 2289360"/>
                  <a:gd name="connsiteY1" fmla="*/ 0 h 210575"/>
                  <a:gd name="connsiteX2" fmla="*/ 2289360 w 2289360"/>
                  <a:gd name="connsiteY2" fmla="*/ 80360 h 210575"/>
                  <a:gd name="connsiteX3" fmla="*/ 2289360 w 2289360"/>
                  <a:gd name="connsiteY3" fmla="*/ 210575 h 210575"/>
                  <a:gd name="connsiteX4" fmla="*/ 0 w 2289360"/>
                  <a:gd name="connsiteY4" fmla="*/ 210575 h 210575"/>
                  <a:gd name="connsiteX5" fmla="*/ 0 w 2289360"/>
                  <a:gd name="connsiteY5" fmla="*/ 80360 h 210575"/>
                  <a:gd name="connsiteX6" fmla="*/ 80360 w 2289360"/>
                  <a:gd name="connsiteY6" fmla="*/ 0 h 2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9360" h="210575">
                    <a:moveTo>
                      <a:pt x="80360" y="0"/>
                    </a:moveTo>
                    <a:lnTo>
                      <a:pt x="2209000" y="0"/>
                    </a:lnTo>
                    <a:cubicBezTo>
                      <a:pt x="2253382" y="0"/>
                      <a:pt x="2289360" y="35978"/>
                      <a:pt x="2289360" y="80360"/>
                    </a:cubicBezTo>
                    <a:lnTo>
                      <a:pt x="2289360" y="210575"/>
                    </a:lnTo>
                    <a:lnTo>
                      <a:pt x="0" y="210575"/>
                    </a:lnTo>
                    <a:lnTo>
                      <a:pt x="0" y="80360"/>
                    </a:lnTo>
                    <a:cubicBezTo>
                      <a:pt x="0" y="35978"/>
                      <a:pt x="35978" y="0"/>
                      <a:pt x="80360" y="0"/>
                    </a:cubicBezTo>
                    <a:close/>
                  </a:path>
                </a:pathLst>
              </a:custGeom>
              <a:solidFill>
                <a:srgbClr val="F5F5F6"/>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r>
                  <a:rPr lang="en-ZA" sz="600" dirty="0">
                    <a:solidFill>
                      <a:schemeClr val="tx2"/>
                    </a:solidFill>
                  </a:rPr>
                  <a:t>NOTIFICATION</a:t>
                </a:r>
              </a:p>
            </p:txBody>
          </p:sp>
          <p:sp>
            <p:nvSpPr>
              <p:cNvPr id="270" name="Rectangle 269">
                <a:extLst>
                  <a:ext uri="{FF2B5EF4-FFF2-40B4-BE49-F238E27FC236}">
                    <a16:creationId xmlns:a16="http://schemas.microsoft.com/office/drawing/2014/main" id="{ABAB5422-091C-46F1-BBAD-61B33022366B}"/>
                  </a:ext>
                </a:extLst>
              </p:cNvPr>
              <p:cNvSpPr/>
              <p:nvPr/>
            </p:nvSpPr>
            <p:spPr>
              <a:xfrm>
                <a:off x="7502902" y="2804005"/>
                <a:ext cx="496214" cy="21057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ZA" sz="600" dirty="0">
                    <a:solidFill>
                      <a:schemeClr val="tx2"/>
                    </a:solidFill>
                  </a:rPr>
                  <a:t>9m ago</a:t>
                </a:r>
              </a:p>
            </p:txBody>
          </p:sp>
          <p:sp>
            <p:nvSpPr>
              <p:cNvPr id="18" name="Rectangle: Rounded Corners 17">
                <a:extLst>
                  <a:ext uri="{FF2B5EF4-FFF2-40B4-BE49-F238E27FC236}">
                    <a16:creationId xmlns:a16="http://schemas.microsoft.com/office/drawing/2014/main" id="{AD0C2AEF-A7BF-4C04-B0D3-5EC83EE647B6}"/>
                  </a:ext>
                </a:extLst>
              </p:cNvPr>
              <p:cNvSpPr/>
              <p:nvPr/>
            </p:nvSpPr>
            <p:spPr>
              <a:xfrm>
                <a:off x="5993643" y="2848309"/>
                <a:ext cx="121444" cy="121444"/>
              </a:xfrm>
              <a:prstGeom prst="roundRect">
                <a:avLst>
                  <a:gd name="adj" fmla="val 20589"/>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grpSp>
        <p:nvGrpSpPr>
          <p:cNvPr id="28" name="Group 27">
            <a:extLst>
              <a:ext uri="{FF2B5EF4-FFF2-40B4-BE49-F238E27FC236}">
                <a16:creationId xmlns:a16="http://schemas.microsoft.com/office/drawing/2014/main" id="{13388B6C-12D4-418C-A9D6-764805421576}"/>
              </a:ext>
            </a:extLst>
          </p:cNvPr>
          <p:cNvGrpSpPr>
            <a:grpSpLocks noChangeAspect="1"/>
          </p:cNvGrpSpPr>
          <p:nvPr/>
        </p:nvGrpSpPr>
        <p:grpSpPr>
          <a:xfrm>
            <a:off x="4896393" y="4099689"/>
            <a:ext cx="2181600" cy="196364"/>
            <a:chOff x="3110817" y="4054907"/>
            <a:chExt cx="2181600" cy="196364"/>
          </a:xfrm>
        </p:grpSpPr>
        <p:sp>
          <p:nvSpPr>
            <p:cNvPr id="282" name="Freeform: Shape 281">
              <a:extLst>
                <a:ext uri="{FF2B5EF4-FFF2-40B4-BE49-F238E27FC236}">
                  <a16:creationId xmlns:a16="http://schemas.microsoft.com/office/drawing/2014/main" id="{4C67DAFE-75F1-4657-9D7C-FC065E6E8DB3}"/>
                </a:ext>
              </a:extLst>
            </p:cNvPr>
            <p:cNvSpPr/>
            <p:nvPr/>
          </p:nvSpPr>
          <p:spPr>
            <a:xfrm>
              <a:off x="3841617" y="4054907"/>
              <a:ext cx="720000" cy="196364"/>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ZA" sz="700" dirty="0">
                  <a:solidFill>
                    <a:srgbClr val="0076FF"/>
                  </a:solidFill>
                </a:rPr>
                <a:t>Two</a:t>
              </a:r>
            </a:p>
          </p:txBody>
        </p:sp>
        <p:sp>
          <p:nvSpPr>
            <p:cNvPr id="280" name="Freeform: Shape 279">
              <a:extLst>
                <a:ext uri="{FF2B5EF4-FFF2-40B4-BE49-F238E27FC236}">
                  <a16:creationId xmlns:a16="http://schemas.microsoft.com/office/drawing/2014/main" id="{63884EBD-956D-44D4-8B61-911946AECF05}"/>
                </a:ext>
              </a:extLst>
            </p:cNvPr>
            <p:cNvSpPr/>
            <p:nvPr/>
          </p:nvSpPr>
          <p:spPr>
            <a:xfrm>
              <a:off x="3110817" y="4054907"/>
              <a:ext cx="730800" cy="196364"/>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ZA" sz="700" dirty="0">
                  <a:solidFill>
                    <a:schemeClr val="bg1"/>
                  </a:solidFill>
                </a:rPr>
                <a:t>One</a:t>
              </a:r>
            </a:p>
          </p:txBody>
        </p:sp>
        <p:sp>
          <p:nvSpPr>
            <p:cNvPr id="279" name="Freeform: Shape 278">
              <a:extLst>
                <a:ext uri="{FF2B5EF4-FFF2-40B4-BE49-F238E27FC236}">
                  <a16:creationId xmlns:a16="http://schemas.microsoft.com/office/drawing/2014/main" id="{22C360EA-797E-430D-8F2C-F7BF749D39C3}"/>
                </a:ext>
              </a:extLst>
            </p:cNvPr>
            <p:cNvSpPr/>
            <p:nvPr/>
          </p:nvSpPr>
          <p:spPr>
            <a:xfrm>
              <a:off x="4561617" y="4054907"/>
              <a:ext cx="730800" cy="19636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ZA" sz="700" dirty="0">
                  <a:solidFill>
                    <a:srgbClr val="0076FF"/>
                  </a:solidFill>
                </a:rPr>
                <a:t>Three</a:t>
              </a:r>
            </a:p>
          </p:txBody>
        </p:sp>
      </p:grpSp>
      <p:grpSp>
        <p:nvGrpSpPr>
          <p:cNvPr id="29" name="Group 28">
            <a:extLst>
              <a:ext uri="{FF2B5EF4-FFF2-40B4-BE49-F238E27FC236}">
                <a16:creationId xmlns:a16="http://schemas.microsoft.com/office/drawing/2014/main" id="{A47F6F37-C36F-431B-810E-97F24E35468B}"/>
              </a:ext>
            </a:extLst>
          </p:cNvPr>
          <p:cNvGrpSpPr>
            <a:grpSpLocks noChangeAspect="1"/>
          </p:cNvGrpSpPr>
          <p:nvPr/>
        </p:nvGrpSpPr>
        <p:grpSpPr>
          <a:xfrm>
            <a:off x="4896393" y="4473599"/>
            <a:ext cx="2181600" cy="196364"/>
            <a:chOff x="3110817" y="4435980"/>
            <a:chExt cx="2181600" cy="196364"/>
          </a:xfrm>
        </p:grpSpPr>
        <p:sp>
          <p:nvSpPr>
            <p:cNvPr id="283" name="Freeform: Shape 282">
              <a:extLst>
                <a:ext uri="{FF2B5EF4-FFF2-40B4-BE49-F238E27FC236}">
                  <a16:creationId xmlns:a16="http://schemas.microsoft.com/office/drawing/2014/main" id="{176BC4DF-53C6-42E0-9B38-7177D3B80148}"/>
                </a:ext>
              </a:extLst>
            </p:cNvPr>
            <p:cNvSpPr/>
            <p:nvPr/>
          </p:nvSpPr>
          <p:spPr>
            <a:xfrm>
              <a:off x="3841617" y="4435980"/>
              <a:ext cx="720000" cy="196364"/>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ZA" sz="700" dirty="0">
                  <a:solidFill>
                    <a:schemeClr val="bg1"/>
                  </a:solidFill>
                </a:rPr>
                <a:t>Two</a:t>
              </a:r>
            </a:p>
          </p:txBody>
        </p:sp>
        <p:sp>
          <p:nvSpPr>
            <p:cNvPr id="284" name="Freeform: Shape 283">
              <a:extLst>
                <a:ext uri="{FF2B5EF4-FFF2-40B4-BE49-F238E27FC236}">
                  <a16:creationId xmlns:a16="http://schemas.microsoft.com/office/drawing/2014/main" id="{32E115F8-7456-4D65-9AFB-F90658503C95}"/>
                </a:ext>
              </a:extLst>
            </p:cNvPr>
            <p:cNvSpPr/>
            <p:nvPr/>
          </p:nvSpPr>
          <p:spPr>
            <a:xfrm>
              <a:off x="3110817" y="4435980"/>
              <a:ext cx="730800" cy="196364"/>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ZA" sz="700" dirty="0">
                  <a:solidFill>
                    <a:srgbClr val="0076FF"/>
                  </a:solidFill>
                </a:rPr>
                <a:t>One</a:t>
              </a:r>
            </a:p>
          </p:txBody>
        </p:sp>
        <p:sp>
          <p:nvSpPr>
            <p:cNvPr id="285" name="Freeform: Shape 284">
              <a:extLst>
                <a:ext uri="{FF2B5EF4-FFF2-40B4-BE49-F238E27FC236}">
                  <a16:creationId xmlns:a16="http://schemas.microsoft.com/office/drawing/2014/main" id="{BD649C36-8B55-4303-9DC5-2985F97F86E8}"/>
                </a:ext>
              </a:extLst>
            </p:cNvPr>
            <p:cNvSpPr/>
            <p:nvPr/>
          </p:nvSpPr>
          <p:spPr>
            <a:xfrm>
              <a:off x="4561617" y="4435980"/>
              <a:ext cx="730800" cy="19636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ZA" sz="700" dirty="0">
                  <a:solidFill>
                    <a:srgbClr val="0076FF"/>
                  </a:solidFill>
                </a:rPr>
                <a:t>Three</a:t>
              </a:r>
            </a:p>
          </p:txBody>
        </p:sp>
      </p:grpSp>
      <p:grpSp>
        <p:nvGrpSpPr>
          <p:cNvPr id="30" name="Group 29">
            <a:extLst>
              <a:ext uri="{FF2B5EF4-FFF2-40B4-BE49-F238E27FC236}">
                <a16:creationId xmlns:a16="http://schemas.microsoft.com/office/drawing/2014/main" id="{BCF825BD-D4CC-431C-AFE2-761BC023F7D2}"/>
              </a:ext>
            </a:extLst>
          </p:cNvPr>
          <p:cNvGrpSpPr>
            <a:grpSpLocks noChangeAspect="1"/>
          </p:cNvGrpSpPr>
          <p:nvPr/>
        </p:nvGrpSpPr>
        <p:grpSpPr>
          <a:xfrm>
            <a:off x="4896393" y="4847509"/>
            <a:ext cx="2181600" cy="196364"/>
            <a:chOff x="3110817" y="4802727"/>
            <a:chExt cx="2181600" cy="196364"/>
          </a:xfrm>
        </p:grpSpPr>
        <p:sp>
          <p:nvSpPr>
            <p:cNvPr id="286" name="Freeform: Shape 285">
              <a:extLst>
                <a:ext uri="{FF2B5EF4-FFF2-40B4-BE49-F238E27FC236}">
                  <a16:creationId xmlns:a16="http://schemas.microsoft.com/office/drawing/2014/main" id="{6F00C32E-11A8-46AF-A078-E2FE6F872B4B}"/>
                </a:ext>
              </a:extLst>
            </p:cNvPr>
            <p:cNvSpPr/>
            <p:nvPr/>
          </p:nvSpPr>
          <p:spPr>
            <a:xfrm>
              <a:off x="3841617" y="4802727"/>
              <a:ext cx="720000" cy="196364"/>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ZA" sz="700" dirty="0">
                  <a:solidFill>
                    <a:srgbClr val="0076FF"/>
                  </a:solidFill>
                </a:rPr>
                <a:t>Two</a:t>
              </a:r>
            </a:p>
          </p:txBody>
        </p:sp>
        <p:sp>
          <p:nvSpPr>
            <p:cNvPr id="287" name="Freeform: Shape 286">
              <a:extLst>
                <a:ext uri="{FF2B5EF4-FFF2-40B4-BE49-F238E27FC236}">
                  <a16:creationId xmlns:a16="http://schemas.microsoft.com/office/drawing/2014/main" id="{48E6E270-990B-481A-8993-2CB80582776C}"/>
                </a:ext>
              </a:extLst>
            </p:cNvPr>
            <p:cNvSpPr/>
            <p:nvPr/>
          </p:nvSpPr>
          <p:spPr>
            <a:xfrm>
              <a:off x="3110817" y="4802727"/>
              <a:ext cx="730800" cy="196364"/>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ZA" sz="700" dirty="0">
                  <a:solidFill>
                    <a:srgbClr val="0076FF"/>
                  </a:solidFill>
                </a:rPr>
                <a:t>One</a:t>
              </a:r>
            </a:p>
          </p:txBody>
        </p:sp>
        <p:sp>
          <p:nvSpPr>
            <p:cNvPr id="288" name="Freeform: Shape 287">
              <a:extLst>
                <a:ext uri="{FF2B5EF4-FFF2-40B4-BE49-F238E27FC236}">
                  <a16:creationId xmlns:a16="http://schemas.microsoft.com/office/drawing/2014/main" id="{7E64E089-DF62-48BC-837C-4563B2AEFFA0}"/>
                </a:ext>
              </a:extLst>
            </p:cNvPr>
            <p:cNvSpPr/>
            <p:nvPr/>
          </p:nvSpPr>
          <p:spPr>
            <a:xfrm>
              <a:off x="4561617" y="4802727"/>
              <a:ext cx="730800" cy="19636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ZA" sz="700" dirty="0">
                  <a:solidFill>
                    <a:schemeClr val="bg1"/>
                  </a:solidFill>
                </a:rPr>
                <a:t>Three</a:t>
              </a:r>
            </a:p>
          </p:txBody>
        </p:sp>
      </p:grpSp>
      <p:grpSp>
        <p:nvGrpSpPr>
          <p:cNvPr id="8" name="Group 7">
            <a:extLst>
              <a:ext uri="{FF2B5EF4-FFF2-40B4-BE49-F238E27FC236}">
                <a16:creationId xmlns:a16="http://schemas.microsoft.com/office/drawing/2014/main" id="{1A57567A-C836-4D18-A570-B16532D0F62F}"/>
              </a:ext>
            </a:extLst>
          </p:cNvPr>
          <p:cNvGrpSpPr>
            <a:grpSpLocks noChangeAspect="1"/>
          </p:cNvGrpSpPr>
          <p:nvPr/>
        </p:nvGrpSpPr>
        <p:grpSpPr>
          <a:xfrm>
            <a:off x="8696715" y="1050987"/>
            <a:ext cx="2175460" cy="253337"/>
            <a:chOff x="5873124" y="1050987"/>
            <a:chExt cx="2175460" cy="253337"/>
          </a:xfrm>
        </p:grpSpPr>
        <p:grpSp>
          <p:nvGrpSpPr>
            <p:cNvPr id="289" name="Group 288">
              <a:extLst>
                <a:ext uri="{FF2B5EF4-FFF2-40B4-BE49-F238E27FC236}">
                  <a16:creationId xmlns:a16="http://schemas.microsoft.com/office/drawing/2014/main" id="{E7B4C8A9-2B1A-4C7F-98F1-040BF349E51A}"/>
                </a:ext>
              </a:extLst>
            </p:cNvPr>
            <p:cNvGrpSpPr>
              <a:grpSpLocks noChangeAspect="1"/>
            </p:cNvGrpSpPr>
            <p:nvPr/>
          </p:nvGrpSpPr>
          <p:grpSpPr>
            <a:xfrm>
              <a:off x="7639961" y="1050987"/>
              <a:ext cx="408623" cy="253337"/>
              <a:chOff x="7437356" y="3891638"/>
              <a:chExt cx="371475" cy="230306"/>
            </a:xfrm>
          </p:grpSpPr>
          <p:sp>
            <p:nvSpPr>
              <p:cNvPr id="290" name="Rectangle: Rounded Corners 289">
                <a:extLst>
                  <a:ext uri="{FF2B5EF4-FFF2-40B4-BE49-F238E27FC236}">
                    <a16:creationId xmlns:a16="http://schemas.microsoft.com/office/drawing/2014/main" id="{42F58EA4-8B5F-45C3-A71C-ED2E4BD11F25}"/>
                  </a:ext>
                </a:extLst>
              </p:cNvPr>
              <p:cNvSpPr/>
              <p:nvPr/>
            </p:nvSpPr>
            <p:spPr>
              <a:xfrm>
                <a:off x="7437356" y="3891638"/>
                <a:ext cx="371475" cy="23030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1" name="Oval 290">
                <a:extLst>
                  <a:ext uri="{FF2B5EF4-FFF2-40B4-BE49-F238E27FC236}">
                    <a16:creationId xmlns:a16="http://schemas.microsoft.com/office/drawing/2014/main" id="{C97A8F9C-9175-4447-A3A3-6B53351DC77D}"/>
                  </a:ext>
                </a:extLst>
              </p:cNvPr>
              <p:cNvSpPr>
                <a:spLocks noChangeAspect="1"/>
              </p:cNvSpPr>
              <p:nvPr/>
            </p:nvSpPr>
            <p:spPr>
              <a:xfrm>
                <a:off x="7581045" y="3898791"/>
                <a:ext cx="216000" cy="216000"/>
              </a:xfrm>
              <a:prstGeom prst="ellipse">
                <a:avLst/>
              </a:prstGeom>
              <a:solidFill>
                <a:schemeClr val="bg1"/>
              </a:solidFill>
              <a:ln>
                <a:noFill/>
              </a:ln>
              <a:effectLst>
                <a:outerShdw blurRad="25400" dist="127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00" name="TextBox 299">
              <a:extLst>
                <a:ext uri="{FF2B5EF4-FFF2-40B4-BE49-F238E27FC236}">
                  <a16:creationId xmlns:a16="http://schemas.microsoft.com/office/drawing/2014/main" id="{4E4F215A-6EF9-40D6-BDDD-37C48B0B9E79}"/>
                </a:ext>
              </a:extLst>
            </p:cNvPr>
            <p:cNvSpPr txBox="1"/>
            <p:nvPr/>
          </p:nvSpPr>
          <p:spPr>
            <a:xfrm>
              <a:off x="5873124" y="1108406"/>
              <a:ext cx="1511926" cy="138499"/>
            </a:xfrm>
            <a:prstGeom prst="rect">
              <a:avLst/>
            </a:prstGeom>
            <a:noFill/>
          </p:spPr>
          <p:txBody>
            <a:bodyPr wrap="square" lIns="0" tIns="0" rIns="0" bIns="0" rtlCol="0">
              <a:spAutoFit/>
            </a:bodyPr>
            <a:lstStyle/>
            <a:p>
              <a:r>
                <a:rPr lang="en-ZA" sz="900" dirty="0">
                  <a:solidFill>
                    <a:schemeClr val="tx1">
                      <a:lumMod val="75000"/>
                      <a:lumOff val="25000"/>
                    </a:schemeClr>
                  </a:solidFill>
                </a:rPr>
                <a:t>Radio Button Option Label</a:t>
              </a:r>
            </a:p>
          </p:txBody>
        </p:sp>
      </p:grpSp>
      <p:grpSp>
        <p:nvGrpSpPr>
          <p:cNvPr id="9" name="Group 8">
            <a:extLst>
              <a:ext uri="{FF2B5EF4-FFF2-40B4-BE49-F238E27FC236}">
                <a16:creationId xmlns:a16="http://schemas.microsoft.com/office/drawing/2014/main" id="{BB481228-B4EF-474C-9D25-68D440E175AA}"/>
              </a:ext>
            </a:extLst>
          </p:cNvPr>
          <p:cNvGrpSpPr>
            <a:grpSpLocks noChangeAspect="1"/>
          </p:cNvGrpSpPr>
          <p:nvPr/>
        </p:nvGrpSpPr>
        <p:grpSpPr>
          <a:xfrm>
            <a:off x="8696715" y="1484663"/>
            <a:ext cx="2175460" cy="253337"/>
            <a:chOff x="5873124" y="1484663"/>
            <a:chExt cx="2175460" cy="253337"/>
          </a:xfrm>
        </p:grpSpPr>
        <p:grpSp>
          <p:nvGrpSpPr>
            <p:cNvPr id="302" name="Group 301">
              <a:extLst>
                <a:ext uri="{FF2B5EF4-FFF2-40B4-BE49-F238E27FC236}">
                  <a16:creationId xmlns:a16="http://schemas.microsoft.com/office/drawing/2014/main" id="{98C334F6-0DFD-469D-A038-91A3D816FFFE}"/>
                </a:ext>
              </a:extLst>
            </p:cNvPr>
            <p:cNvGrpSpPr>
              <a:grpSpLocks noChangeAspect="1"/>
            </p:cNvGrpSpPr>
            <p:nvPr/>
          </p:nvGrpSpPr>
          <p:grpSpPr>
            <a:xfrm>
              <a:off x="7639961" y="1484663"/>
              <a:ext cx="408623" cy="253337"/>
              <a:chOff x="7437356" y="3891638"/>
              <a:chExt cx="371475" cy="230306"/>
            </a:xfrm>
          </p:grpSpPr>
          <p:sp>
            <p:nvSpPr>
              <p:cNvPr id="303" name="Rectangle: Rounded Corners 302">
                <a:extLst>
                  <a:ext uri="{FF2B5EF4-FFF2-40B4-BE49-F238E27FC236}">
                    <a16:creationId xmlns:a16="http://schemas.microsoft.com/office/drawing/2014/main" id="{75464800-FBA8-4BC3-90A2-E4346C9CAD6C}"/>
                  </a:ext>
                </a:extLst>
              </p:cNvPr>
              <p:cNvSpPr/>
              <p:nvPr/>
            </p:nvSpPr>
            <p:spPr>
              <a:xfrm>
                <a:off x="7437356" y="3891638"/>
                <a:ext cx="371475" cy="230306"/>
              </a:xfrm>
              <a:prstGeom prst="roundRect">
                <a:avLst>
                  <a:gd name="adj" fmla="val 50000"/>
                </a:avLst>
              </a:prstGeom>
              <a:solidFill>
                <a:srgbClr val="4FD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4" name="Oval 303">
                <a:extLst>
                  <a:ext uri="{FF2B5EF4-FFF2-40B4-BE49-F238E27FC236}">
                    <a16:creationId xmlns:a16="http://schemas.microsoft.com/office/drawing/2014/main" id="{92964C6D-733A-468F-BF75-C5F20F187F96}"/>
                  </a:ext>
                </a:extLst>
              </p:cNvPr>
              <p:cNvSpPr>
                <a:spLocks noChangeAspect="1"/>
              </p:cNvSpPr>
              <p:nvPr/>
            </p:nvSpPr>
            <p:spPr>
              <a:xfrm>
                <a:off x="7581045" y="3898791"/>
                <a:ext cx="216000" cy="216000"/>
              </a:xfrm>
              <a:prstGeom prst="ellipse">
                <a:avLst/>
              </a:prstGeom>
              <a:solidFill>
                <a:schemeClr val="bg1"/>
              </a:solidFill>
              <a:ln>
                <a:noFill/>
              </a:ln>
              <a:effectLst>
                <a:outerShdw blurRad="25400" dist="127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05" name="TextBox 304">
              <a:extLst>
                <a:ext uri="{FF2B5EF4-FFF2-40B4-BE49-F238E27FC236}">
                  <a16:creationId xmlns:a16="http://schemas.microsoft.com/office/drawing/2014/main" id="{3E72DF92-FAE1-47E2-B19C-AE96D5ED993E}"/>
                </a:ext>
              </a:extLst>
            </p:cNvPr>
            <p:cNvSpPr txBox="1"/>
            <p:nvPr/>
          </p:nvSpPr>
          <p:spPr>
            <a:xfrm>
              <a:off x="5873124" y="1542082"/>
              <a:ext cx="1669008" cy="138499"/>
            </a:xfrm>
            <a:prstGeom prst="rect">
              <a:avLst/>
            </a:prstGeom>
            <a:noFill/>
          </p:spPr>
          <p:txBody>
            <a:bodyPr wrap="square" lIns="0" tIns="0" rIns="0" bIns="0" rtlCol="0">
              <a:spAutoFit/>
            </a:bodyPr>
            <a:lstStyle/>
            <a:p>
              <a:r>
                <a:rPr lang="en-ZA" sz="900" dirty="0">
                  <a:solidFill>
                    <a:schemeClr val="tx1">
                      <a:lumMod val="75000"/>
                      <a:lumOff val="25000"/>
                    </a:schemeClr>
                  </a:solidFill>
                </a:rPr>
                <a:t>Radio Button Option Label</a:t>
              </a:r>
            </a:p>
          </p:txBody>
        </p:sp>
      </p:grpSp>
      <p:grpSp>
        <p:nvGrpSpPr>
          <p:cNvPr id="10" name="Group 9">
            <a:extLst>
              <a:ext uri="{FF2B5EF4-FFF2-40B4-BE49-F238E27FC236}">
                <a16:creationId xmlns:a16="http://schemas.microsoft.com/office/drawing/2014/main" id="{FC43A372-D8BE-4E34-A3A9-B7665BFA04FC}"/>
              </a:ext>
            </a:extLst>
          </p:cNvPr>
          <p:cNvGrpSpPr>
            <a:grpSpLocks noChangeAspect="1"/>
          </p:cNvGrpSpPr>
          <p:nvPr/>
        </p:nvGrpSpPr>
        <p:grpSpPr>
          <a:xfrm>
            <a:off x="8696715" y="1918339"/>
            <a:ext cx="2175460" cy="253337"/>
            <a:chOff x="5873124" y="1918339"/>
            <a:chExt cx="2175460" cy="253337"/>
          </a:xfrm>
        </p:grpSpPr>
        <p:sp>
          <p:nvSpPr>
            <p:cNvPr id="307" name="Rectangle: Rounded Corners 306">
              <a:extLst>
                <a:ext uri="{FF2B5EF4-FFF2-40B4-BE49-F238E27FC236}">
                  <a16:creationId xmlns:a16="http://schemas.microsoft.com/office/drawing/2014/main" id="{C9EA2D32-6450-4B76-9DBE-7E1BC4B987BC}"/>
                </a:ext>
              </a:extLst>
            </p:cNvPr>
            <p:cNvSpPr>
              <a:spLocks noChangeAspect="1"/>
            </p:cNvSpPr>
            <p:nvPr/>
          </p:nvSpPr>
          <p:spPr>
            <a:xfrm>
              <a:off x="7639961" y="1918339"/>
              <a:ext cx="408623" cy="25333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8" name="Oval 307">
              <a:extLst>
                <a:ext uri="{FF2B5EF4-FFF2-40B4-BE49-F238E27FC236}">
                  <a16:creationId xmlns:a16="http://schemas.microsoft.com/office/drawing/2014/main" id="{4BCC3FAE-33FC-4767-B05C-E06CD41369F7}"/>
                </a:ext>
              </a:extLst>
            </p:cNvPr>
            <p:cNvSpPr>
              <a:spLocks noChangeAspect="1"/>
            </p:cNvSpPr>
            <p:nvPr/>
          </p:nvSpPr>
          <p:spPr>
            <a:xfrm>
              <a:off x="7649485" y="1926207"/>
              <a:ext cx="237600" cy="237600"/>
            </a:xfrm>
            <a:prstGeom prst="ellipse">
              <a:avLst/>
            </a:prstGeom>
            <a:solidFill>
              <a:schemeClr val="bg1"/>
            </a:solidFill>
            <a:ln>
              <a:noFill/>
            </a:ln>
            <a:effectLst>
              <a:outerShdw blurRad="25400" dist="127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9" name="TextBox 308">
              <a:extLst>
                <a:ext uri="{FF2B5EF4-FFF2-40B4-BE49-F238E27FC236}">
                  <a16:creationId xmlns:a16="http://schemas.microsoft.com/office/drawing/2014/main" id="{5AF2FA8F-E482-4CB9-B209-A79D460A3280}"/>
                </a:ext>
              </a:extLst>
            </p:cNvPr>
            <p:cNvSpPr txBox="1"/>
            <p:nvPr/>
          </p:nvSpPr>
          <p:spPr>
            <a:xfrm>
              <a:off x="5873124" y="1975758"/>
              <a:ext cx="1511926" cy="138499"/>
            </a:xfrm>
            <a:prstGeom prst="rect">
              <a:avLst/>
            </a:prstGeom>
            <a:noFill/>
          </p:spPr>
          <p:txBody>
            <a:bodyPr wrap="square" lIns="0" tIns="0" rIns="0" bIns="0" rtlCol="0">
              <a:spAutoFit/>
            </a:bodyPr>
            <a:lstStyle/>
            <a:p>
              <a:r>
                <a:rPr lang="en-ZA" sz="900" dirty="0">
                  <a:solidFill>
                    <a:schemeClr val="tx1">
                      <a:lumMod val="75000"/>
                      <a:lumOff val="25000"/>
                    </a:schemeClr>
                  </a:solidFill>
                </a:rPr>
                <a:t>Radio Button Option Label</a:t>
              </a:r>
            </a:p>
          </p:txBody>
        </p:sp>
      </p:grpSp>
      <p:grpSp>
        <p:nvGrpSpPr>
          <p:cNvPr id="11" name="Group 10">
            <a:extLst>
              <a:ext uri="{FF2B5EF4-FFF2-40B4-BE49-F238E27FC236}">
                <a16:creationId xmlns:a16="http://schemas.microsoft.com/office/drawing/2014/main" id="{05E12CB0-0047-4103-9C68-AB5D0A9E9ACB}"/>
              </a:ext>
            </a:extLst>
          </p:cNvPr>
          <p:cNvGrpSpPr>
            <a:grpSpLocks noChangeAspect="1"/>
          </p:cNvGrpSpPr>
          <p:nvPr/>
        </p:nvGrpSpPr>
        <p:grpSpPr>
          <a:xfrm>
            <a:off x="8776815" y="2514989"/>
            <a:ext cx="2219226" cy="138499"/>
            <a:chOff x="5953224" y="2514989"/>
            <a:chExt cx="2219226" cy="138499"/>
          </a:xfrm>
        </p:grpSpPr>
        <p:sp>
          <p:nvSpPr>
            <p:cNvPr id="31" name="Rectangle: Rounded Corners 30">
              <a:extLst>
                <a:ext uri="{FF2B5EF4-FFF2-40B4-BE49-F238E27FC236}">
                  <a16:creationId xmlns:a16="http://schemas.microsoft.com/office/drawing/2014/main" id="{7602BDED-8AC1-466A-AF1F-C2A8A49E9A57}"/>
                </a:ext>
              </a:extLst>
            </p:cNvPr>
            <p:cNvSpPr/>
            <p:nvPr/>
          </p:nvSpPr>
          <p:spPr>
            <a:xfrm>
              <a:off x="5953224" y="2531906"/>
              <a:ext cx="109742" cy="10974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2" name="TextBox 321">
              <a:extLst>
                <a:ext uri="{FF2B5EF4-FFF2-40B4-BE49-F238E27FC236}">
                  <a16:creationId xmlns:a16="http://schemas.microsoft.com/office/drawing/2014/main" id="{20B3BB29-588E-440C-A4AA-B9BE718EBFFD}"/>
                </a:ext>
              </a:extLst>
            </p:cNvPr>
            <p:cNvSpPr txBox="1"/>
            <p:nvPr/>
          </p:nvSpPr>
          <p:spPr>
            <a:xfrm>
              <a:off x="6268872" y="2514989"/>
              <a:ext cx="1903578" cy="138499"/>
            </a:xfrm>
            <a:prstGeom prst="rect">
              <a:avLst/>
            </a:prstGeom>
            <a:noFill/>
          </p:spPr>
          <p:txBody>
            <a:bodyPr wrap="square" lIns="0" tIns="0" rIns="0" bIns="0" rtlCol="0">
              <a:spAutoFit/>
            </a:bodyPr>
            <a:lstStyle/>
            <a:p>
              <a:r>
                <a:rPr lang="en-ZA" sz="900" dirty="0">
                  <a:solidFill>
                    <a:schemeClr val="tx1">
                      <a:lumMod val="75000"/>
                      <a:lumOff val="25000"/>
                    </a:schemeClr>
                  </a:solidFill>
                </a:rPr>
                <a:t>Traditional Checkbox Not Selected</a:t>
              </a:r>
            </a:p>
          </p:txBody>
        </p:sp>
      </p:grpSp>
      <p:grpSp>
        <p:nvGrpSpPr>
          <p:cNvPr id="12" name="Group 11">
            <a:extLst>
              <a:ext uri="{FF2B5EF4-FFF2-40B4-BE49-F238E27FC236}">
                <a16:creationId xmlns:a16="http://schemas.microsoft.com/office/drawing/2014/main" id="{DBC250E1-77D8-4D35-807B-32F5C386BC80}"/>
              </a:ext>
            </a:extLst>
          </p:cNvPr>
          <p:cNvGrpSpPr>
            <a:grpSpLocks noChangeAspect="1"/>
          </p:cNvGrpSpPr>
          <p:nvPr/>
        </p:nvGrpSpPr>
        <p:grpSpPr>
          <a:xfrm>
            <a:off x="8776815" y="2781726"/>
            <a:ext cx="2082394" cy="138499"/>
            <a:chOff x="5953224" y="2781726"/>
            <a:chExt cx="2082394" cy="138499"/>
          </a:xfrm>
        </p:grpSpPr>
        <p:grpSp>
          <p:nvGrpSpPr>
            <p:cNvPr id="39" name="Group 38">
              <a:extLst>
                <a:ext uri="{FF2B5EF4-FFF2-40B4-BE49-F238E27FC236}">
                  <a16:creationId xmlns:a16="http://schemas.microsoft.com/office/drawing/2014/main" id="{D6FC591E-A753-4C3F-9460-0A367A77AAF8}"/>
                </a:ext>
              </a:extLst>
            </p:cNvPr>
            <p:cNvGrpSpPr/>
            <p:nvPr/>
          </p:nvGrpSpPr>
          <p:grpSpPr>
            <a:xfrm>
              <a:off x="5953224" y="2796104"/>
              <a:ext cx="109742" cy="109742"/>
              <a:chOff x="5953224" y="3092533"/>
              <a:chExt cx="109742" cy="109742"/>
            </a:xfrm>
          </p:grpSpPr>
          <p:sp>
            <p:nvSpPr>
              <p:cNvPr id="310" name="Rectangle: Rounded Corners 309">
                <a:extLst>
                  <a:ext uri="{FF2B5EF4-FFF2-40B4-BE49-F238E27FC236}">
                    <a16:creationId xmlns:a16="http://schemas.microsoft.com/office/drawing/2014/main" id="{06D27E36-246D-4675-BA2F-7B95A54C3FBA}"/>
                  </a:ext>
                </a:extLst>
              </p:cNvPr>
              <p:cNvSpPr/>
              <p:nvPr/>
            </p:nvSpPr>
            <p:spPr>
              <a:xfrm>
                <a:off x="5953224" y="3092533"/>
                <a:ext cx="109742" cy="10974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3" name="Freeform: Shape 312">
                <a:extLst>
                  <a:ext uri="{FF2B5EF4-FFF2-40B4-BE49-F238E27FC236}">
                    <a16:creationId xmlns:a16="http://schemas.microsoft.com/office/drawing/2014/main" id="{8D0BFA16-89EA-480B-A1DF-F92CEDE3BBE0}"/>
                  </a:ext>
                </a:extLst>
              </p:cNvPr>
              <p:cNvSpPr/>
              <p:nvPr/>
            </p:nvSpPr>
            <p:spPr>
              <a:xfrm rot="18900000">
                <a:off x="5973828" y="3117295"/>
                <a:ext cx="73295" cy="44710"/>
              </a:xfrm>
              <a:custGeom>
                <a:avLst/>
                <a:gdLst>
                  <a:gd name="connsiteX0" fmla="*/ 407512 w 407512"/>
                  <a:gd name="connsiteY0" fmla="*/ 130002 h 248586"/>
                  <a:gd name="connsiteX1" fmla="*/ 407512 w 407512"/>
                  <a:gd name="connsiteY1" fmla="*/ 248586 h 248586"/>
                  <a:gd name="connsiteX2" fmla="*/ 555 w 407512"/>
                  <a:gd name="connsiteY2" fmla="*/ 248586 h 248586"/>
                  <a:gd name="connsiteX3" fmla="*/ 555 w 407512"/>
                  <a:gd name="connsiteY3" fmla="*/ 248032 h 248586"/>
                  <a:gd name="connsiteX4" fmla="*/ 0 w 407512"/>
                  <a:gd name="connsiteY4" fmla="*/ 248032 h 248586"/>
                  <a:gd name="connsiteX5" fmla="*/ 0 w 407512"/>
                  <a:gd name="connsiteY5" fmla="*/ 0 h 248586"/>
                  <a:gd name="connsiteX6" fmla="*/ 118584 w 407512"/>
                  <a:gd name="connsiteY6" fmla="*/ 0 h 248586"/>
                  <a:gd name="connsiteX7" fmla="*/ 118584 w 407512"/>
                  <a:gd name="connsiteY7" fmla="*/ 130002 h 2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512" h="248586">
                    <a:moveTo>
                      <a:pt x="407512" y="130002"/>
                    </a:moveTo>
                    <a:lnTo>
                      <a:pt x="407512" y="248586"/>
                    </a:lnTo>
                    <a:lnTo>
                      <a:pt x="555" y="248586"/>
                    </a:lnTo>
                    <a:lnTo>
                      <a:pt x="555" y="248032"/>
                    </a:lnTo>
                    <a:lnTo>
                      <a:pt x="0" y="248032"/>
                    </a:lnTo>
                    <a:lnTo>
                      <a:pt x="0" y="0"/>
                    </a:lnTo>
                    <a:lnTo>
                      <a:pt x="118584" y="0"/>
                    </a:lnTo>
                    <a:lnTo>
                      <a:pt x="118584" y="130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23" name="TextBox 322">
              <a:extLst>
                <a:ext uri="{FF2B5EF4-FFF2-40B4-BE49-F238E27FC236}">
                  <a16:creationId xmlns:a16="http://schemas.microsoft.com/office/drawing/2014/main" id="{E797C4F9-A6E7-4960-B88D-92F58D6CF00A}"/>
                </a:ext>
              </a:extLst>
            </p:cNvPr>
            <p:cNvSpPr txBox="1"/>
            <p:nvPr/>
          </p:nvSpPr>
          <p:spPr>
            <a:xfrm>
              <a:off x="6268871" y="2781726"/>
              <a:ext cx="1766747" cy="138499"/>
            </a:xfrm>
            <a:prstGeom prst="rect">
              <a:avLst/>
            </a:prstGeom>
            <a:noFill/>
          </p:spPr>
          <p:txBody>
            <a:bodyPr wrap="square" lIns="0" tIns="0" rIns="0" bIns="0" rtlCol="0">
              <a:spAutoFit/>
            </a:bodyPr>
            <a:lstStyle/>
            <a:p>
              <a:r>
                <a:rPr lang="en-ZA" sz="900" dirty="0">
                  <a:solidFill>
                    <a:schemeClr val="tx1">
                      <a:lumMod val="75000"/>
                      <a:lumOff val="25000"/>
                    </a:schemeClr>
                  </a:solidFill>
                </a:rPr>
                <a:t>Traditional Checkbox Selected</a:t>
              </a:r>
            </a:p>
          </p:txBody>
        </p:sp>
      </p:grpSp>
      <p:grpSp>
        <p:nvGrpSpPr>
          <p:cNvPr id="13" name="Group 12">
            <a:extLst>
              <a:ext uri="{FF2B5EF4-FFF2-40B4-BE49-F238E27FC236}">
                <a16:creationId xmlns:a16="http://schemas.microsoft.com/office/drawing/2014/main" id="{FD3B2B13-96C1-4A15-9FFD-C12D69831EC8}"/>
              </a:ext>
            </a:extLst>
          </p:cNvPr>
          <p:cNvGrpSpPr>
            <a:grpSpLocks noChangeAspect="1"/>
          </p:cNvGrpSpPr>
          <p:nvPr/>
        </p:nvGrpSpPr>
        <p:grpSpPr>
          <a:xfrm>
            <a:off x="8776815" y="3048464"/>
            <a:ext cx="2219226" cy="138499"/>
            <a:chOff x="5953224" y="3048464"/>
            <a:chExt cx="2219226" cy="138499"/>
          </a:xfrm>
        </p:grpSpPr>
        <p:sp>
          <p:nvSpPr>
            <p:cNvPr id="37" name="Oval 36">
              <a:extLst>
                <a:ext uri="{FF2B5EF4-FFF2-40B4-BE49-F238E27FC236}">
                  <a16:creationId xmlns:a16="http://schemas.microsoft.com/office/drawing/2014/main" id="{FDDFF5F0-DC95-4DC6-AD87-63837562937C}"/>
                </a:ext>
              </a:extLst>
            </p:cNvPr>
            <p:cNvSpPr/>
            <p:nvPr/>
          </p:nvSpPr>
          <p:spPr>
            <a:xfrm>
              <a:off x="5953224" y="3060756"/>
              <a:ext cx="113914" cy="11391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5" name="TextBox 324">
              <a:extLst>
                <a:ext uri="{FF2B5EF4-FFF2-40B4-BE49-F238E27FC236}">
                  <a16:creationId xmlns:a16="http://schemas.microsoft.com/office/drawing/2014/main" id="{81733EC1-A15B-4AD3-88F1-A04C65B58534}"/>
                </a:ext>
              </a:extLst>
            </p:cNvPr>
            <p:cNvSpPr txBox="1">
              <a:spLocks noChangeAspect="1"/>
            </p:cNvSpPr>
            <p:nvPr/>
          </p:nvSpPr>
          <p:spPr>
            <a:xfrm>
              <a:off x="6268872" y="3048464"/>
              <a:ext cx="1903578" cy="138499"/>
            </a:xfrm>
            <a:prstGeom prst="rect">
              <a:avLst/>
            </a:prstGeom>
            <a:noFill/>
          </p:spPr>
          <p:txBody>
            <a:bodyPr wrap="square" lIns="0" tIns="0" rIns="0" bIns="0" rtlCol="0">
              <a:spAutoFit/>
            </a:bodyPr>
            <a:lstStyle/>
            <a:p>
              <a:r>
                <a:rPr lang="en-ZA" sz="900" dirty="0">
                  <a:solidFill>
                    <a:schemeClr val="tx1">
                      <a:lumMod val="75000"/>
                      <a:lumOff val="25000"/>
                    </a:schemeClr>
                  </a:solidFill>
                </a:rPr>
                <a:t>Traditional Radio Button Out</a:t>
              </a:r>
            </a:p>
          </p:txBody>
        </p:sp>
      </p:grpSp>
      <p:grpSp>
        <p:nvGrpSpPr>
          <p:cNvPr id="14" name="Group 13">
            <a:extLst>
              <a:ext uri="{FF2B5EF4-FFF2-40B4-BE49-F238E27FC236}">
                <a16:creationId xmlns:a16="http://schemas.microsoft.com/office/drawing/2014/main" id="{5692109B-541A-430E-93A2-7AEC44AD88FA}"/>
              </a:ext>
            </a:extLst>
          </p:cNvPr>
          <p:cNvGrpSpPr>
            <a:grpSpLocks noChangeAspect="1"/>
          </p:cNvGrpSpPr>
          <p:nvPr/>
        </p:nvGrpSpPr>
        <p:grpSpPr>
          <a:xfrm>
            <a:off x="8776815" y="3336266"/>
            <a:ext cx="2082394" cy="138499"/>
            <a:chOff x="5953224" y="3336266"/>
            <a:chExt cx="2082394" cy="138499"/>
          </a:xfrm>
        </p:grpSpPr>
        <p:grpSp>
          <p:nvGrpSpPr>
            <p:cNvPr id="40" name="Group 39">
              <a:extLst>
                <a:ext uri="{FF2B5EF4-FFF2-40B4-BE49-F238E27FC236}">
                  <a16:creationId xmlns:a16="http://schemas.microsoft.com/office/drawing/2014/main" id="{ECCC15DC-D5FE-4739-8434-C56A86071738}"/>
                </a:ext>
              </a:extLst>
            </p:cNvPr>
            <p:cNvGrpSpPr/>
            <p:nvPr/>
          </p:nvGrpSpPr>
          <p:grpSpPr>
            <a:xfrm>
              <a:off x="5953224" y="3348558"/>
              <a:ext cx="113914" cy="113914"/>
              <a:chOff x="5953224" y="3559257"/>
              <a:chExt cx="113914" cy="113914"/>
            </a:xfrm>
          </p:grpSpPr>
          <p:sp>
            <p:nvSpPr>
              <p:cNvPr id="315" name="Oval 314">
                <a:extLst>
                  <a:ext uri="{FF2B5EF4-FFF2-40B4-BE49-F238E27FC236}">
                    <a16:creationId xmlns:a16="http://schemas.microsoft.com/office/drawing/2014/main" id="{D23796A8-A1FF-4C84-9301-5CC7DE2CC595}"/>
                  </a:ext>
                </a:extLst>
              </p:cNvPr>
              <p:cNvSpPr/>
              <p:nvPr/>
            </p:nvSpPr>
            <p:spPr>
              <a:xfrm>
                <a:off x="5953224" y="3559257"/>
                <a:ext cx="113914" cy="11391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6" name="Oval 315">
                <a:extLst>
                  <a:ext uri="{FF2B5EF4-FFF2-40B4-BE49-F238E27FC236}">
                    <a16:creationId xmlns:a16="http://schemas.microsoft.com/office/drawing/2014/main" id="{EB755E9A-292D-4DF9-A27E-C878853C2B38}"/>
                  </a:ext>
                </a:extLst>
              </p:cNvPr>
              <p:cNvSpPr>
                <a:spLocks noChangeAspect="1"/>
              </p:cNvSpPr>
              <p:nvPr/>
            </p:nvSpPr>
            <p:spPr>
              <a:xfrm>
                <a:off x="5979581" y="3585614"/>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26" name="TextBox 325">
              <a:extLst>
                <a:ext uri="{FF2B5EF4-FFF2-40B4-BE49-F238E27FC236}">
                  <a16:creationId xmlns:a16="http://schemas.microsoft.com/office/drawing/2014/main" id="{0838CC29-7FEB-44B2-9465-2A9C75084C22}"/>
                </a:ext>
              </a:extLst>
            </p:cNvPr>
            <p:cNvSpPr txBox="1"/>
            <p:nvPr/>
          </p:nvSpPr>
          <p:spPr>
            <a:xfrm>
              <a:off x="6268871" y="3336266"/>
              <a:ext cx="1766747" cy="138499"/>
            </a:xfrm>
            <a:prstGeom prst="rect">
              <a:avLst/>
            </a:prstGeom>
            <a:noFill/>
          </p:spPr>
          <p:txBody>
            <a:bodyPr wrap="square" lIns="0" tIns="0" rIns="0" bIns="0" rtlCol="0">
              <a:spAutoFit/>
            </a:bodyPr>
            <a:lstStyle/>
            <a:p>
              <a:r>
                <a:rPr lang="en-ZA" sz="900" dirty="0">
                  <a:solidFill>
                    <a:schemeClr val="tx1">
                      <a:lumMod val="75000"/>
                      <a:lumOff val="25000"/>
                    </a:schemeClr>
                  </a:solidFill>
                </a:rPr>
                <a:t>Traditional Radio Button Selected</a:t>
              </a:r>
            </a:p>
          </p:txBody>
        </p:sp>
      </p:grpSp>
      <p:cxnSp>
        <p:nvCxnSpPr>
          <p:cNvPr id="327" name="Straight Connector 326">
            <a:extLst>
              <a:ext uri="{FF2B5EF4-FFF2-40B4-BE49-F238E27FC236}">
                <a16:creationId xmlns:a16="http://schemas.microsoft.com/office/drawing/2014/main" id="{FF296D91-BE5B-4850-93E4-35B242CD1D58}"/>
              </a:ext>
            </a:extLst>
          </p:cNvPr>
          <p:cNvCxnSpPr/>
          <p:nvPr/>
        </p:nvCxnSpPr>
        <p:spPr>
          <a:xfrm>
            <a:off x="8716851" y="3766789"/>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32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54D3C9E-6692-41C3-9D7F-B65F8C1E5566}"/>
              </a:ext>
            </a:extLst>
          </p:cNvPr>
          <p:cNvGrpSpPr>
            <a:grpSpLocks noChangeAspect="1"/>
          </p:cNvGrpSpPr>
          <p:nvPr/>
        </p:nvGrpSpPr>
        <p:grpSpPr>
          <a:xfrm>
            <a:off x="1777234" y="1047175"/>
            <a:ext cx="2160000" cy="588654"/>
            <a:chOff x="432444" y="1047175"/>
            <a:chExt cx="2498016" cy="680772"/>
          </a:xfrm>
        </p:grpSpPr>
        <p:grpSp>
          <p:nvGrpSpPr>
            <p:cNvPr id="18" name="Group 17">
              <a:extLst>
                <a:ext uri="{FF2B5EF4-FFF2-40B4-BE49-F238E27FC236}">
                  <a16:creationId xmlns:a16="http://schemas.microsoft.com/office/drawing/2014/main" id="{FA482A6C-C5A2-45DC-895D-0895F85A9711}"/>
                </a:ext>
              </a:extLst>
            </p:cNvPr>
            <p:cNvGrpSpPr/>
            <p:nvPr/>
          </p:nvGrpSpPr>
          <p:grpSpPr>
            <a:xfrm>
              <a:off x="432444" y="1210236"/>
              <a:ext cx="2498016" cy="517711"/>
              <a:chOff x="432444" y="1210236"/>
              <a:chExt cx="2498016" cy="517711"/>
            </a:xfrm>
          </p:grpSpPr>
          <p:sp>
            <p:nvSpPr>
              <p:cNvPr id="253" name="Freeform: Shape 252">
                <a:extLst>
                  <a:ext uri="{FF2B5EF4-FFF2-40B4-BE49-F238E27FC236}">
                    <a16:creationId xmlns:a16="http://schemas.microsoft.com/office/drawing/2014/main" id="{9AC19959-9CB6-4ADA-AC48-F7083B81CEEC}"/>
                  </a:ext>
                </a:extLst>
              </p:cNvPr>
              <p:cNvSpPr/>
              <p:nvPr/>
            </p:nvSpPr>
            <p:spPr>
              <a:xfrm>
                <a:off x="432444" y="1425322"/>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13" name="Rectangle: Rounded Corners 12">
                <a:extLst>
                  <a:ext uri="{FF2B5EF4-FFF2-40B4-BE49-F238E27FC236}">
                    <a16:creationId xmlns:a16="http://schemas.microsoft.com/office/drawing/2014/main" id="{33844AA8-0721-4211-BC49-C77707DA2B9B}"/>
                  </a:ext>
                </a:extLst>
              </p:cNvPr>
              <p:cNvSpPr/>
              <p:nvPr/>
            </p:nvSpPr>
            <p:spPr>
              <a:xfrm>
                <a:off x="512250" y="1210236"/>
                <a:ext cx="2418210" cy="517711"/>
              </a:xfrm>
              <a:prstGeom prst="roundRect">
                <a:avLst>
                  <a:gd name="adj" fmla="val 30466"/>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Hey J, we still on for 11?</a:t>
                </a:r>
              </a:p>
            </p:txBody>
          </p:sp>
        </p:grpSp>
        <p:sp>
          <p:nvSpPr>
            <p:cNvPr id="259" name="Rectangle 258">
              <a:extLst>
                <a:ext uri="{FF2B5EF4-FFF2-40B4-BE49-F238E27FC236}">
                  <a16:creationId xmlns:a16="http://schemas.microsoft.com/office/drawing/2014/main" id="{49275CB9-A69C-4817-87FA-376D48F45F9E}"/>
                </a:ext>
              </a:extLst>
            </p:cNvPr>
            <p:cNvSpPr/>
            <p:nvPr/>
          </p:nvSpPr>
          <p:spPr>
            <a:xfrm>
              <a:off x="631140" y="10471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36" name="Group 35">
            <a:extLst>
              <a:ext uri="{FF2B5EF4-FFF2-40B4-BE49-F238E27FC236}">
                <a16:creationId xmlns:a16="http://schemas.microsoft.com/office/drawing/2014/main" id="{49D3D30C-A713-473B-ADB8-B38BE7E14921}"/>
              </a:ext>
            </a:extLst>
          </p:cNvPr>
          <p:cNvGrpSpPr>
            <a:grpSpLocks noChangeAspect="1"/>
          </p:cNvGrpSpPr>
          <p:nvPr/>
        </p:nvGrpSpPr>
        <p:grpSpPr>
          <a:xfrm>
            <a:off x="1786759" y="1703223"/>
            <a:ext cx="2150475" cy="904596"/>
            <a:chOff x="555986" y="1818997"/>
            <a:chExt cx="2150475" cy="904596"/>
          </a:xfrm>
        </p:grpSpPr>
        <p:grpSp>
          <p:nvGrpSpPr>
            <p:cNvPr id="35" name="Group 34">
              <a:extLst>
                <a:ext uri="{FF2B5EF4-FFF2-40B4-BE49-F238E27FC236}">
                  <a16:creationId xmlns:a16="http://schemas.microsoft.com/office/drawing/2014/main" id="{CF383704-7AAC-470A-9244-ED3B400919B1}"/>
                </a:ext>
              </a:extLst>
            </p:cNvPr>
            <p:cNvGrpSpPr/>
            <p:nvPr/>
          </p:nvGrpSpPr>
          <p:grpSpPr>
            <a:xfrm>
              <a:off x="555986" y="1967105"/>
              <a:ext cx="2150475" cy="756488"/>
              <a:chOff x="555986" y="1967105"/>
              <a:chExt cx="2150475" cy="756488"/>
            </a:xfrm>
          </p:grpSpPr>
          <p:sp>
            <p:nvSpPr>
              <p:cNvPr id="256" name="Freeform: Shape 255">
                <a:extLst>
                  <a:ext uri="{FF2B5EF4-FFF2-40B4-BE49-F238E27FC236}">
                    <a16:creationId xmlns:a16="http://schemas.microsoft.com/office/drawing/2014/main" id="{0AD09772-3034-48E6-A7D8-A02A4D3D68C4}"/>
                  </a:ext>
                </a:extLst>
              </p:cNvPr>
              <p:cNvSpPr/>
              <p:nvPr/>
            </p:nvSpPr>
            <p:spPr>
              <a:xfrm>
                <a:off x="555986" y="2461917"/>
                <a:ext cx="171810" cy="261676"/>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255" name="Rectangle: Rounded Corners 254">
                <a:extLst>
                  <a:ext uri="{FF2B5EF4-FFF2-40B4-BE49-F238E27FC236}">
                    <a16:creationId xmlns:a16="http://schemas.microsoft.com/office/drawing/2014/main" id="{332B6FE5-BFF1-4E7F-B096-CACA24C29DA1}"/>
                  </a:ext>
                </a:extLst>
              </p:cNvPr>
              <p:cNvSpPr/>
              <p:nvPr/>
            </p:nvSpPr>
            <p:spPr>
              <a:xfrm>
                <a:off x="615468" y="1967105"/>
                <a:ext cx="2090993" cy="754799"/>
              </a:xfrm>
              <a:prstGeom prst="roundRect">
                <a:avLst>
                  <a:gd name="adj" fmla="val 21884"/>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Yeah, remind me again what this meeting is about. I’m drawing a complete blank!</a:t>
                </a:r>
              </a:p>
            </p:txBody>
          </p:sp>
        </p:grpSp>
        <p:sp>
          <p:nvSpPr>
            <p:cNvPr id="260" name="Rectangle 259">
              <a:extLst>
                <a:ext uri="{FF2B5EF4-FFF2-40B4-BE49-F238E27FC236}">
                  <a16:creationId xmlns:a16="http://schemas.microsoft.com/office/drawing/2014/main" id="{B41A868B-6967-4CA6-8418-B5771B00CEDE}"/>
                </a:ext>
              </a:extLst>
            </p:cNvPr>
            <p:cNvSpPr/>
            <p:nvPr/>
          </p:nvSpPr>
          <p:spPr>
            <a:xfrm>
              <a:off x="718271" y="1818997"/>
              <a:ext cx="1988190" cy="956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15" name="Group 14">
            <a:extLst>
              <a:ext uri="{FF2B5EF4-FFF2-40B4-BE49-F238E27FC236}">
                <a16:creationId xmlns:a16="http://schemas.microsoft.com/office/drawing/2014/main" id="{FD243547-1A5A-4F6B-AF48-FE12F680B023}"/>
              </a:ext>
            </a:extLst>
          </p:cNvPr>
          <p:cNvGrpSpPr>
            <a:grpSpLocks noChangeAspect="1"/>
          </p:cNvGrpSpPr>
          <p:nvPr/>
        </p:nvGrpSpPr>
        <p:grpSpPr>
          <a:xfrm>
            <a:off x="1777234" y="2748030"/>
            <a:ext cx="2160000" cy="1138909"/>
            <a:chOff x="432444" y="2833775"/>
            <a:chExt cx="2498016" cy="1317135"/>
          </a:xfrm>
        </p:grpSpPr>
        <p:grpSp>
          <p:nvGrpSpPr>
            <p:cNvPr id="14" name="Group 13">
              <a:extLst>
                <a:ext uri="{FF2B5EF4-FFF2-40B4-BE49-F238E27FC236}">
                  <a16:creationId xmlns:a16="http://schemas.microsoft.com/office/drawing/2014/main" id="{3FF2A460-4A76-4593-94DF-A2E62A0F9329}"/>
                </a:ext>
              </a:extLst>
            </p:cNvPr>
            <p:cNvGrpSpPr/>
            <p:nvPr/>
          </p:nvGrpSpPr>
          <p:grpSpPr>
            <a:xfrm>
              <a:off x="432444" y="3005705"/>
              <a:ext cx="2498016" cy="1145205"/>
              <a:chOff x="432444" y="3005705"/>
              <a:chExt cx="2498016" cy="1145205"/>
            </a:xfrm>
          </p:grpSpPr>
          <p:sp>
            <p:nvSpPr>
              <p:cNvPr id="258" name="Freeform: Shape 257">
                <a:extLst>
                  <a:ext uri="{FF2B5EF4-FFF2-40B4-BE49-F238E27FC236}">
                    <a16:creationId xmlns:a16="http://schemas.microsoft.com/office/drawing/2014/main" id="{03AF5904-904F-40B5-BF05-AED632AF3113}"/>
                  </a:ext>
                </a:extLst>
              </p:cNvPr>
              <p:cNvSpPr/>
              <p:nvPr/>
            </p:nvSpPr>
            <p:spPr>
              <a:xfrm>
                <a:off x="432444" y="3848285"/>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257" name="Rectangle: Rounded Corners 256">
                <a:extLst>
                  <a:ext uri="{FF2B5EF4-FFF2-40B4-BE49-F238E27FC236}">
                    <a16:creationId xmlns:a16="http://schemas.microsoft.com/office/drawing/2014/main" id="{61D92C9F-E5EE-4FB5-BF41-F8FBAAAC6385}"/>
                  </a:ext>
                </a:extLst>
              </p:cNvPr>
              <p:cNvSpPr/>
              <p:nvPr/>
            </p:nvSpPr>
            <p:spPr>
              <a:xfrm>
                <a:off x="512250" y="3005705"/>
                <a:ext cx="2418210" cy="1145205"/>
              </a:xfrm>
              <a:prstGeom prst="roundRect">
                <a:avLst>
                  <a:gd name="adj" fmla="val 17990"/>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Podcasting operational change management inside of workflows to establish a framework.</a:t>
                </a:r>
              </a:p>
            </p:txBody>
          </p:sp>
        </p:grpSp>
        <p:sp>
          <p:nvSpPr>
            <p:cNvPr id="261" name="Rectangle 260">
              <a:extLst>
                <a:ext uri="{FF2B5EF4-FFF2-40B4-BE49-F238E27FC236}">
                  <a16:creationId xmlns:a16="http://schemas.microsoft.com/office/drawing/2014/main" id="{6803F63A-05F6-4761-A29F-D83A4D028658}"/>
                </a:ext>
              </a:extLst>
            </p:cNvPr>
            <p:cNvSpPr/>
            <p:nvPr/>
          </p:nvSpPr>
          <p:spPr>
            <a:xfrm>
              <a:off x="631140" y="28337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sp>
        <p:nvSpPr>
          <p:cNvPr id="2" name="Title 1">
            <a:extLst>
              <a:ext uri="{FF2B5EF4-FFF2-40B4-BE49-F238E27FC236}">
                <a16:creationId xmlns:a16="http://schemas.microsoft.com/office/drawing/2014/main" id="{E13627B7-18E1-4709-A9E1-C8E286B5FCB3}"/>
              </a:ext>
            </a:extLst>
          </p:cNvPr>
          <p:cNvSpPr>
            <a:spLocks noGrp="1"/>
          </p:cNvSpPr>
          <p:nvPr>
            <p:ph type="title"/>
          </p:nvPr>
        </p:nvSpPr>
        <p:spPr/>
        <p:txBody>
          <a:bodyPr/>
          <a:lstStyle/>
          <a:p>
            <a:r>
              <a:rPr lang="en-ZA"/>
              <a:t>iOS Controls</a:t>
            </a:r>
            <a:endParaRPr lang="en-ZA" dirty="0"/>
          </a:p>
        </p:txBody>
      </p:sp>
      <p:sp>
        <p:nvSpPr>
          <p:cNvPr id="3" name="Date Placeholder 2">
            <a:extLst>
              <a:ext uri="{FF2B5EF4-FFF2-40B4-BE49-F238E27FC236}">
                <a16:creationId xmlns:a16="http://schemas.microsoft.com/office/drawing/2014/main" id="{A113CB42-8711-4342-9F7E-5AB3C7378532}"/>
              </a:ext>
            </a:extLst>
          </p:cNvPr>
          <p:cNvSpPr>
            <a:spLocks noGrp="1"/>
          </p:cNvSpPr>
          <p:nvPr>
            <p:ph type="dt" sz="half" idx="10"/>
          </p:nvPr>
        </p:nvSpPr>
        <p:spPr/>
        <p:txBody>
          <a:bodyPr/>
          <a:lstStyle/>
          <a:p>
            <a:fld id="{C1789393-6679-4742-8B26-73875EF1588F}" type="datetime2">
              <a:rPr lang="en-US" smtClean="0"/>
              <a:pPr/>
              <a:t>Friday, August 7, 2020</a:t>
            </a:fld>
            <a:endParaRPr lang="en-ZA"/>
          </a:p>
        </p:txBody>
      </p:sp>
      <p:sp>
        <p:nvSpPr>
          <p:cNvPr id="4" name="Footer Placeholder 3">
            <a:extLst>
              <a:ext uri="{FF2B5EF4-FFF2-40B4-BE49-F238E27FC236}">
                <a16:creationId xmlns:a16="http://schemas.microsoft.com/office/drawing/2014/main" id="{073BA4D6-1BF6-4F33-BFCD-99C3DCC5962F}"/>
              </a:ext>
            </a:extLst>
          </p:cNvPr>
          <p:cNvSpPr>
            <a:spLocks noGrp="1"/>
          </p:cNvSpPr>
          <p:nvPr>
            <p:ph type="ftr" sz="quarter" idx="11"/>
          </p:nvPr>
        </p:nvSpPr>
        <p:spPr/>
        <p:txBody>
          <a:bodyPr/>
          <a:lstStyle/>
          <a:p>
            <a:r>
              <a:rPr lang="en-ZA"/>
              <a:t>© Copyright 2018 - Your Company Name</a:t>
            </a:r>
          </a:p>
        </p:txBody>
      </p:sp>
      <p:sp>
        <p:nvSpPr>
          <p:cNvPr id="5" name="Slide Number Placeholder 4">
            <a:extLst>
              <a:ext uri="{FF2B5EF4-FFF2-40B4-BE49-F238E27FC236}">
                <a16:creationId xmlns:a16="http://schemas.microsoft.com/office/drawing/2014/main" id="{56B1054B-E24C-4145-A1B0-ADE6E4C4C127}"/>
              </a:ext>
            </a:extLst>
          </p:cNvPr>
          <p:cNvSpPr>
            <a:spLocks noGrp="1"/>
          </p:cNvSpPr>
          <p:nvPr>
            <p:ph type="sldNum" sz="quarter" idx="12"/>
          </p:nvPr>
        </p:nvSpPr>
        <p:spPr/>
        <p:txBody>
          <a:bodyPr/>
          <a:lstStyle/>
          <a:p>
            <a:fld id="{119C1C8F-6A95-45BD-92A4-38A328F64724}" type="slidenum">
              <a:rPr lang="en-ZA" smtClean="0"/>
              <a:pPr/>
              <a:t>29</a:t>
            </a:fld>
            <a:endParaRPr lang="en-ZA"/>
          </a:p>
        </p:txBody>
      </p:sp>
      <p:grpSp>
        <p:nvGrpSpPr>
          <p:cNvPr id="12" name="Group 11">
            <a:extLst>
              <a:ext uri="{FF2B5EF4-FFF2-40B4-BE49-F238E27FC236}">
                <a16:creationId xmlns:a16="http://schemas.microsoft.com/office/drawing/2014/main" id="{A6351E8B-9717-4F9E-B288-E77CFAC0EC8E}"/>
              </a:ext>
            </a:extLst>
          </p:cNvPr>
          <p:cNvGrpSpPr>
            <a:grpSpLocks noChangeAspect="1"/>
          </p:cNvGrpSpPr>
          <p:nvPr/>
        </p:nvGrpSpPr>
        <p:grpSpPr>
          <a:xfrm>
            <a:off x="8521847" y="3544060"/>
            <a:ext cx="2280472" cy="1315339"/>
            <a:chOff x="431999" y="4484073"/>
            <a:chExt cx="2280472" cy="1315339"/>
          </a:xfrm>
        </p:grpSpPr>
        <p:sp>
          <p:nvSpPr>
            <p:cNvPr id="10" name="Rectangle 9">
              <a:extLst>
                <a:ext uri="{FF2B5EF4-FFF2-40B4-BE49-F238E27FC236}">
                  <a16:creationId xmlns:a16="http://schemas.microsoft.com/office/drawing/2014/main" id="{27017914-FC3B-49CF-B2A6-82E3C686799D}"/>
                </a:ext>
              </a:extLst>
            </p:cNvPr>
            <p:cNvSpPr/>
            <p:nvPr/>
          </p:nvSpPr>
          <p:spPr>
            <a:xfrm>
              <a:off x="431999" y="4484073"/>
              <a:ext cx="2280472" cy="1315339"/>
            </a:xfrm>
            <a:prstGeom prst="rect">
              <a:avLst/>
            </a:prstGeom>
            <a:solidFill>
              <a:srgbClr val="787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1" name="Group 10">
              <a:extLst>
                <a:ext uri="{FF2B5EF4-FFF2-40B4-BE49-F238E27FC236}">
                  <a16:creationId xmlns:a16="http://schemas.microsoft.com/office/drawing/2014/main" id="{465F58F5-CB63-4E34-9E04-C1CD0E16BC5B}"/>
                </a:ext>
              </a:extLst>
            </p:cNvPr>
            <p:cNvGrpSpPr/>
            <p:nvPr/>
          </p:nvGrpSpPr>
          <p:grpSpPr>
            <a:xfrm>
              <a:off x="447199" y="4531767"/>
              <a:ext cx="2250787" cy="1226642"/>
              <a:chOff x="2970396" y="4544467"/>
              <a:chExt cx="2250787" cy="1226642"/>
            </a:xfrm>
          </p:grpSpPr>
          <p:sp>
            <p:nvSpPr>
              <p:cNvPr id="184" name="Rectangle: Rounded Corners 183">
                <a:extLst>
                  <a:ext uri="{FF2B5EF4-FFF2-40B4-BE49-F238E27FC236}">
                    <a16:creationId xmlns:a16="http://schemas.microsoft.com/office/drawing/2014/main" id="{009BB7EB-3CEE-4DF0-B573-4A89C0F9DCBA}"/>
                  </a:ext>
                </a:extLst>
              </p:cNvPr>
              <p:cNvSpPr/>
              <p:nvPr/>
            </p:nvSpPr>
            <p:spPr>
              <a:xfrm>
                <a:off x="2970396"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q</a:t>
                </a:r>
              </a:p>
            </p:txBody>
          </p:sp>
          <p:sp>
            <p:nvSpPr>
              <p:cNvPr id="186" name="Rectangle: Rounded Corners 185">
                <a:extLst>
                  <a:ext uri="{FF2B5EF4-FFF2-40B4-BE49-F238E27FC236}">
                    <a16:creationId xmlns:a16="http://schemas.microsoft.com/office/drawing/2014/main" id="{B6BAA638-2315-4D83-B6C6-E0C5C8660E0B}"/>
                  </a:ext>
                </a:extLst>
              </p:cNvPr>
              <p:cNvSpPr/>
              <p:nvPr/>
            </p:nvSpPr>
            <p:spPr>
              <a:xfrm>
                <a:off x="3203159"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w</a:t>
                </a:r>
              </a:p>
            </p:txBody>
          </p:sp>
          <p:sp>
            <p:nvSpPr>
              <p:cNvPr id="187" name="Rectangle: Rounded Corners 186">
                <a:extLst>
                  <a:ext uri="{FF2B5EF4-FFF2-40B4-BE49-F238E27FC236}">
                    <a16:creationId xmlns:a16="http://schemas.microsoft.com/office/drawing/2014/main" id="{E47402D2-F64E-41B0-BD46-76E1BD14B7FE}"/>
                  </a:ext>
                </a:extLst>
              </p:cNvPr>
              <p:cNvSpPr/>
              <p:nvPr/>
            </p:nvSpPr>
            <p:spPr>
              <a:xfrm>
                <a:off x="3429000"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e</a:t>
                </a:r>
              </a:p>
            </p:txBody>
          </p:sp>
          <p:sp>
            <p:nvSpPr>
              <p:cNvPr id="188" name="Rectangle: Rounded Corners 187">
                <a:extLst>
                  <a:ext uri="{FF2B5EF4-FFF2-40B4-BE49-F238E27FC236}">
                    <a16:creationId xmlns:a16="http://schemas.microsoft.com/office/drawing/2014/main" id="{5EE548F4-2E15-4026-9D72-0250577887EB}"/>
                  </a:ext>
                </a:extLst>
              </p:cNvPr>
              <p:cNvSpPr/>
              <p:nvPr/>
            </p:nvSpPr>
            <p:spPr>
              <a:xfrm>
                <a:off x="3657065"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r</a:t>
                </a:r>
              </a:p>
            </p:txBody>
          </p:sp>
          <p:sp>
            <p:nvSpPr>
              <p:cNvPr id="189" name="Rectangle: Rounded Corners 188">
                <a:extLst>
                  <a:ext uri="{FF2B5EF4-FFF2-40B4-BE49-F238E27FC236}">
                    <a16:creationId xmlns:a16="http://schemas.microsoft.com/office/drawing/2014/main" id="{F83B3C9C-830A-4A6B-A4A4-4DA31964085D}"/>
                  </a:ext>
                </a:extLst>
              </p:cNvPr>
              <p:cNvSpPr/>
              <p:nvPr/>
            </p:nvSpPr>
            <p:spPr>
              <a:xfrm>
                <a:off x="3885130"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t</a:t>
                </a:r>
              </a:p>
            </p:txBody>
          </p:sp>
          <p:sp>
            <p:nvSpPr>
              <p:cNvPr id="190" name="Rectangle: Rounded Corners 189">
                <a:extLst>
                  <a:ext uri="{FF2B5EF4-FFF2-40B4-BE49-F238E27FC236}">
                    <a16:creationId xmlns:a16="http://schemas.microsoft.com/office/drawing/2014/main" id="{4A74C414-483E-4FD8-B993-DE196C13FA1A}"/>
                  </a:ext>
                </a:extLst>
              </p:cNvPr>
              <p:cNvSpPr/>
              <p:nvPr/>
            </p:nvSpPr>
            <p:spPr>
              <a:xfrm>
                <a:off x="4113474"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y</a:t>
                </a:r>
              </a:p>
            </p:txBody>
          </p:sp>
          <p:sp>
            <p:nvSpPr>
              <p:cNvPr id="191" name="Rectangle: Rounded Corners 190">
                <a:extLst>
                  <a:ext uri="{FF2B5EF4-FFF2-40B4-BE49-F238E27FC236}">
                    <a16:creationId xmlns:a16="http://schemas.microsoft.com/office/drawing/2014/main" id="{222DD0B2-72C4-44B0-B47D-4280918274A0}"/>
                  </a:ext>
                </a:extLst>
              </p:cNvPr>
              <p:cNvSpPr/>
              <p:nvPr/>
            </p:nvSpPr>
            <p:spPr>
              <a:xfrm>
                <a:off x="4341818"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u</a:t>
                </a:r>
              </a:p>
            </p:txBody>
          </p:sp>
          <p:sp>
            <p:nvSpPr>
              <p:cNvPr id="192" name="Rectangle: Rounded Corners 191">
                <a:extLst>
                  <a:ext uri="{FF2B5EF4-FFF2-40B4-BE49-F238E27FC236}">
                    <a16:creationId xmlns:a16="http://schemas.microsoft.com/office/drawing/2014/main" id="{777D244F-8475-46B6-8A28-32290CF90A64}"/>
                  </a:ext>
                </a:extLst>
              </p:cNvPr>
              <p:cNvSpPr/>
              <p:nvPr/>
            </p:nvSpPr>
            <p:spPr>
              <a:xfrm>
                <a:off x="4563762"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err="1"/>
                  <a:t>i</a:t>
                </a:r>
                <a:endParaRPr lang="en-ZA" sz="1200" dirty="0"/>
              </a:p>
            </p:txBody>
          </p:sp>
          <p:sp>
            <p:nvSpPr>
              <p:cNvPr id="193" name="Rectangle: Rounded Corners 192">
                <a:extLst>
                  <a:ext uri="{FF2B5EF4-FFF2-40B4-BE49-F238E27FC236}">
                    <a16:creationId xmlns:a16="http://schemas.microsoft.com/office/drawing/2014/main" id="{1FCDD674-2DB3-4DB0-BDF3-8ECDEEBF8F75}"/>
                  </a:ext>
                </a:extLst>
              </p:cNvPr>
              <p:cNvSpPr/>
              <p:nvPr/>
            </p:nvSpPr>
            <p:spPr>
              <a:xfrm>
                <a:off x="4796095"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o</a:t>
                </a:r>
              </a:p>
            </p:txBody>
          </p:sp>
          <p:sp>
            <p:nvSpPr>
              <p:cNvPr id="194" name="Rectangle: Rounded Corners 193">
                <a:extLst>
                  <a:ext uri="{FF2B5EF4-FFF2-40B4-BE49-F238E27FC236}">
                    <a16:creationId xmlns:a16="http://schemas.microsoft.com/office/drawing/2014/main" id="{6904625E-C1BE-4ACC-9EA1-67E3F3413DE3}"/>
                  </a:ext>
                </a:extLst>
              </p:cNvPr>
              <p:cNvSpPr/>
              <p:nvPr/>
            </p:nvSpPr>
            <p:spPr>
              <a:xfrm>
                <a:off x="5028428"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p</a:t>
                </a:r>
              </a:p>
            </p:txBody>
          </p:sp>
          <p:sp>
            <p:nvSpPr>
              <p:cNvPr id="195" name="Rectangle: Rounded Corners 194">
                <a:extLst>
                  <a:ext uri="{FF2B5EF4-FFF2-40B4-BE49-F238E27FC236}">
                    <a16:creationId xmlns:a16="http://schemas.microsoft.com/office/drawing/2014/main" id="{386B4166-FE85-466D-B45F-095DC4926A85}"/>
                  </a:ext>
                </a:extLst>
              </p:cNvPr>
              <p:cNvSpPr/>
              <p:nvPr/>
            </p:nvSpPr>
            <p:spPr>
              <a:xfrm>
                <a:off x="3091037"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a</a:t>
                </a:r>
              </a:p>
            </p:txBody>
          </p:sp>
          <p:sp>
            <p:nvSpPr>
              <p:cNvPr id="196" name="Rectangle: Rounded Corners 195">
                <a:extLst>
                  <a:ext uri="{FF2B5EF4-FFF2-40B4-BE49-F238E27FC236}">
                    <a16:creationId xmlns:a16="http://schemas.microsoft.com/office/drawing/2014/main" id="{22E26084-F20C-40E7-8E2C-E17B13C1C474}"/>
                  </a:ext>
                </a:extLst>
              </p:cNvPr>
              <p:cNvSpPr/>
              <p:nvPr/>
            </p:nvSpPr>
            <p:spPr>
              <a:xfrm>
                <a:off x="3316878"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s</a:t>
                </a:r>
              </a:p>
            </p:txBody>
          </p:sp>
          <p:sp>
            <p:nvSpPr>
              <p:cNvPr id="197" name="Rectangle: Rounded Corners 196">
                <a:extLst>
                  <a:ext uri="{FF2B5EF4-FFF2-40B4-BE49-F238E27FC236}">
                    <a16:creationId xmlns:a16="http://schemas.microsoft.com/office/drawing/2014/main" id="{CA1AA751-89BB-45C9-A8F1-25A50FA5B600}"/>
                  </a:ext>
                </a:extLst>
              </p:cNvPr>
              <p:cNvSpPr/>
              <p:nvPr/>
            </p:nvSpPr>
            <p:spPr>
              <a:xfrm>
                <a:off x="3544943"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d</a:t>
                </a:r>
              </a:p>
            </p:txBody>
          </p:sp>
          <p:sp>
            <p:nvSpPr>
              <p:cNvPr id="198" name="Rectangle: Rounded Corners 197">
                <a:extLst>
                  <a:ext uri="{FF2B5EF4-FFF2-40B4-BE49-F238E27FC236}">
                    <a16:creationId xmlns:a16="http://schemas.microsoft.com/office/drawing/2014/main" id="{5218400F-2074-4358-A641-0F5CE307847C}"/>
                  </a:ext>
                </a:extLst>
              </p:cNvPr>
              <p:cNvSpPr/>
              <p:nvPr/>
            </p:nvSpPr>
            <p:spPr>
              <a:xfrm>
                <a:off x="3773008"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f</a:t>
                </a:r>
              </a:p>
            </p:txBody>
          </p:sp>
          <p:sp>
            <p:nvSpPr>
              <p:cNvPr id="199" name="Rectangle: Rounded Corners 198">
                <a:extLst>
                  <a:ext uri="{FF2B5EF4-FFF2-40B4-BE49-F238E27FC236}">
                    <a16:creationId xmlns:a16="http://schemas.microsoft.com/office/drawing/2014/main" id="{DBC8CFA7-5BD6-4ABE-851B-2E6E62C4D1E6}"/>
                  </a:ext>
                </a:extLst>
              </p:cNvPr>
              <p:cNvSpPr/>
              <p:nvPr/>
            </p:nvSpPr>
            <p:spPr>
              <a:xfrm>
                <a:off x="4001352"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g</a:t>
                </a:r>
              </a:p>
            </p:txBody>
          </p:sp>
          <p:sp>
            <p:nvSpPr>
              <p:cNvPr id="200" name="Rectangle: Rounded Corners 199">
                <a:extLst>
                  <a:ext uri="{FF2B5EF4-FFF2-40B4-BE49-F238E27FC236}">
                    <a16:creationId xmlns:a16="http://schemas.microsoft.com/office/drawing/2014/main" id="{4E579FE9-1C51-4C49-BD71-794DB50339E9}"/>
                  </a:ext>
                </a:extLst>
              </p:cNvPr>
              <p:cNvSpPr/>
              <p:nvPr/>
            </p:nvSpPr>
            <p:spPr>
              <a:xfrm>
                <a:off x="4229696"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h</a:t>
                </a:r>
              </a:p>
            </p:txBody>
          </p:sp>
          <p:sp>
            <p:nvSpPr>
              <p:cNvPr id="201" name="Rectangle: Rounded Corners 200">
                <a:extLst>
                  <a:ext uri="{FF2B5EF4-FFF2-40B4-BE49-F238E27FC236}">
                    <a16:creationId xmlns:a16="http://schemas.microsoft.com/office/drawing/2014/main" id="{38AB6721-6F14-400C-8279-406DDE951115}"/>
                  </a:ext>
                </a:extLst>
              </p:cNvPr>
              <p:cNvSpPr/>
              <p:nvPr/>
            </p:nvSpPr>
            <p:spPr>
              <a:xfrm>
                <a:off x="4451640"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j</a:t>
                </a:r>
              </a:p>
            </p:txBody>
          </p:sp>
          <p:sp>
            <p:nvSpPr>
              <p:cNvPr id="202" name="Rectangle: Rounded Corners 201">
                <a:extLst>
                  <a:ext uri="{FF2B5EF4-FFF2-40B4-BE49-F238E27FC236}">
                    <a16:creationId xmlns:a16="http://schemas.microsoft.com/office/drawing/2014/main" id="{5A3E6DAA-9E63-49D4-845E-056DC54FA835}"/>
                  </a:ext>
                </a:extLst>
              </p:cNvPr>
              <p:cNvSpPr/>
              <p:nvPr/>
            </p:nvSpPr>
            <p:spPr>
              <a:xfrm>
                <a:off x="4683973"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k</a:t>
                </a:r>
              </a:p>
            </p:txBody>
          </p:sp>
          <p:sp>
            <p:nvSpPr>
              <p:cNvPr id="203" name="Rectangle: Rounded Corners 202">
                <a:extLst>
                  <a:ext uri="{FF2B5EF4-FFF2-40B4-BE49-F238E27FC236}">
                    <a16:creationId xmlns:a16="http://schemas.microsoft.com/office/drawing/2014/main" id="{1C2ADDD1-1E17-406E-9F1A-6A20696BC8F1}"/>
                  </a:ext>
                </a:extLst>
              </p:cNvPr>
              <p:cNvSpPr/>
              <p:nvPr/>
            </p:nvSpPr>
            <p:spPr>
              <a:xfrm>
                <a:off x="4916306"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l</a:t>
                </a:r>
              </a:p>
            </p:txBody>
          </p:sp>
          <p:sp>
            <p:nvSpPr>
              <p:cNvPr id="204" name="Rectangle: Rounded Corners 203">
                <a:extLst>
                  <a:ext uri="{FF2B5EF4-FFF2-40B4-BE49-F238E27FC236}">
                    <a16:creationId xmlns:a16="http://schemas.microsoft.com/office/drawing/2014/main" id="{9105FEE3-22D7-4A68-B1E5-A9124FF9C11B}"/>
                  </a:ext>
                </a:extLst>
              </p:cNvPr>
              <p:cNvSpPr/>
              <p:nvPr/>
            </p:nvSpPr>
            <p:spPr>
              <a:xfrm>
                <a:off x="3316878"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z</a:t>
                </a:r>
              </a:p>
            </p:txBody>
          </p:sp>
          <p:sp>
            <p:nvSpPr>
              <p:cNvPr id="205" name="Rectangle: Rounded Corners 204">
                <a:extLst>
                  <a:ext uri="{FF2B5EF4-FFF2-40B4-BE49-F238E27FC236}">
                    <a16:creationId xmlns:a16="http://schemas.microsoft.com/office/drawing/2014/main" id="{B4853AC5-7EC0-474E-8DB3-F11A8529C9C6}"/>
                  </a:ext>
                </a:extLst>
              </p:cNvPr>
              <p:cNvSpPr/>
              <p:nvPr/>
            </p:nvSpPr>
            <p:spPr>
              <a:xfrm>
                <a:off x="3544943"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x</a:t>
                </a:r>
              </a:p>
            </p:txBody>
          </p:sp>
          <p:sp>
            <p:nvSpPr>
              <p:cNvPr id="206" name="Rectangle: Rounded Corners 205">
                <a:extLst>
                  <a:ext uri="{FF2B5EF4-FFF2-40B4-BE49-F238E27FC236}">
                    <a16:creationId xmlns:a16="http://schemas.microsoft.com/office/drawing/2014/main" id="{0F083AD7-7AAE-4800-BA64-BA75A6FB7EAC}"/>
                  </a:ext>
                </a:extLst>
              </p:cNvPr>
              <p:cNvSpPr/>
              <p:nvPr/>
            </p:nvSpPr>
            <p:spPr>
              <a:xfrm>
                <a:off x="3773008"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c</a:t>
                </a:r>
              </a:p>
            </p:txBody>
          </p:sp>
          <p:sp>
            <p:nvSpPr>
              <p:cNvPr id="207" name="Rectangle: Rounded Corners 206">
                <a:extLst>
                  <a:ext uri="{FF2B5EF4-FFF2-40B4-BE49-F238E27FC236}">
                    <a16:creationId xmlns:a16="http://schemas.microsoft.com/office/drawing/2014/main" id="{CB628A9D-5F73-4CFA-A80E-B154490073F5}"/>
                  </a:ext>
                </a:extLst>
              </p:cNvPr>
              <p:cNvSpPr/>
              <p:nvPr/>
            </p:nvSpPr>
            <p:spPr>
              <a:xfrm>
                <a:off x="4001352"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v</a:t>
                </a:r>
              </a:p>
            </p:txBody>
          </p:sp>
          <p:sp>
            <p:nvSpPr>
              <p:cNvPr id="208" name="Rectangle: Rounded Corners 207">
                <a:extLst>
                  <a:ext uri="{FF2B5EF4-FFF2-40B4-BE49-F238E27FC236}">
                    <a16:creationId xmlns:a16="http://schemas.microsoft.com/office/drawing/2014/main" id="{F9CC3178-301F-49B4-8B8D-248C9717AB5F}"/>
                  </a:ext>
                </a:extLst>
              </p:cNvPr>
              <p:cNvSpPr/>
              <p:nvPr/>
            </p:nvSpPr>
            <p:spPr>
              <a:xfrm>
                <a:off x="4229696"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b</a:t>
                </a:r>
              </a:p>
            </p:txBody>
          </p:sp>
          <p:sp>
            <p:nvSpPr>
              <p:cNvPr id="209" name="Rectangle: Rounded Corners 208">
                <a:extLst>
                  <a:ext uri="{FF2B5EF4-FFF2-40B4-BE49-F238E27FC236}">
                    <a16:creationId xmlns:a16="http://schemas.microsoft.com/office/drawing/2014/main" id="{EAE19BAD-9C30-4323-9E57-AFF84EFFB532}"/>
                  </a:ext>
                </a:extLst>
              </p:cNvPr>
              <p:cNvSpPr/>
              <p:nvPr/>
            </p:nvSpPr>
            <p:spPr>
              <a:xfrm>
                <a:off x="4451640"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n</a:t>
                </a:r>
              </a:p>
            </p:txBody>
          </p:sp>
          <p:sp>
            <p:nvSpPr>
              <p:cNvPr id="210" name="Rectangle: Rounded Corners 209">
                <a:extLst>
                  <a:ext uri="{FF2B5EF4-FFF2-40B4-BE49-F238E27FC236}">
                    <a16:creationId xmlns:a16="http://schemas.microsoft.com/office/drawing/2014/main" id="{DD4B233B-2A9B-431E-8C39-D38A6988EF6B}"/>
                  </a:ext>
                </a:extLst>
              </p:cNvPr>
              <p:cNvSpPr/>
              <p:nvPr/>
            </p:nvSpPr>
            <p:spPr>
              <a:xfrm>
                <a:off x="4683973"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m</a:t>
                </a:r>
              </a:p>
            </p:txBody>
          </p:sp>
          <p:sp>
            <p:nvSpPr>
              <p:cNvPr id="211" name="Rectangle: Rounded Corners 210">
                <a:extLst>
                  <a:ext uri="{FF2B5EF4-FFF2-40B4-BE49-F238E27FC236}">
                    <a16:creationId xmlns:a16="http://schemas.microsoft.com/office/drawing/2014/main" id="{718A1034-6CC6-49AD-855B-7EDE3A49B870}"/>
                  </a:ext>
                </a:extLst>
              </p:cNvPr>
              <p:cNvSpPr/>
              <p:nvPr/>
            </p:nvSpPr>
            <p:spPr>
              <a:xfrm>
                <a:off x="2970396" y="5199102"/>
                <a:ext cx="257832" cy="253038"/>
              </a:xfrm>
              <a:prstGeom prst="roundRect">
                <a:avLst>
                  <a:gd name="adj" fmla="val 15726"/>
                </a:avLst>
              </a:prstGeom>
              <a:solidFill>
                <a:srgbClr val="8C8D9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p>
            </p:txBody>
          </p:sp>
          <p:sp>
            <p:nvSpPr>
              <p:cNvPr id="212" name="Rectangle: Rounded Corners 211">
                <a:extLst>
                  <a:ext uri="{FF2B5EF4-FFF2-40B4-BE49-F238E27FC236}">
                    <a16:creationId xmlns:a16="http://schemas.microsoft.com/office/drawing/2014/main" id="{959E82EA-75DA-4E59-94D8-34E0B4DEDFF1}"/>
                  </a:ext>
                </a:extLst>
              </p:cNvPr>
              <p:cNvSpPr/>
              <p:nvPr/>
            </p:nvSpPr>
            <p:spPr>
              <a:xfrm>
                <a:off x="4959449" y="5199102"/>
                <a:ext cx="257832" cy="253038"/>
              </a:xfrm>
              <a:prstGeom prst="roundRect">
                <a:avLst>
                  <a:gd name="adj" fmla="val 15726"/>
                </a:avLst>
              </a:prstGeom>
              <a:solidFill>
                <a:srgbClr val="8C8D9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p>
            </p:txBody>
          </p:sp>
          <p:sp>
            <p:nvSpPr>
              <p:cNvPr id="213" name="Rectangle: Rounded Corners 212">
                <a:extLst>
                  <a:ext uri="{FF2B5EF4-FFF2-40B4-BE49-F238E27FC236}">
                    <a16:creationId xmlns:a16="http://schemas.microsoft.com/office/drawing/2014/main" id="{8D3EDC1C-4C78-41A2-BB8F-EC437E8EFEC9}"/>
                  </a:ext>
                </a:extLst>
              </p:cNvPr>
              <p:cNvSpPr/>
              <p:nvPr/>
            </p:nvSpPr>
            <p:spPr>
              <a:xfrm>
                <a:off x="2970396" y="5518071"/>
                <a:ext cx="257832" cy="253038"/>
              </a:xfrm>
              <a:prstGeom prst="roundRect">
                <a:avLst>
                  <a:gd name="adj" fmla="val 15726"/>
                </a:avLst>
              </a:prstGeom>
              <a:solidFill>
                <a:srgbClr val="8C8D9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algn="ctr"/>
                <a:r>
                  <a:rPr lang="en-ZA" sz="800" dirty="0"/>
                  <a:t>123</a:t>
                </a:r>
              </a:p>
            </p:txBody>
          </p:sp>
          <p:sp>
            <p:nvSpPr>
              <p:cNvPr id="214" name="Rectangle: Rounded Corners 213">
                <a:extLst>
                  <a:ext uri="{FF2B5EF4-FFF2-40B4-BE49-F238E27FC236}">
                    <a16:creationId xmlns:a16="http://schemas.microsoft.com/office/drawing/2014/main" id="{11500390-A562-48B8-A2DF-34CB096EB611}"/>
                  </a:ext>
                </a:extLst>
              </p:cNvPr>
              <p:cNvSpPr/>
              <p:nvPr/>
            </p:nvSpPr>
            <p:spPr>
              <a:xfrm>
                <a:off x="3251801" y="5518071"/>
                <a:ext cx="257832" cy="253038"/>
              </a:xfrm>
              <a:prstGeom prst="roundRect">
                <a:avLst>
                  <a:gd name="adj" fmla="val 15726"/>
                </a:avLst>
              </a:prstGeom>
              <a:solidFill>
                <a:srgbClr val="8C8D9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p>
            </p:txBody>
          </p:sp>
          <p:sp>
            <p:nvSpPr>
              <p:cNvPr id="215" name="Rectangle: Rounded Corners 214">
                <a:extLst>
                  <a:ext uri="{FF2B5EF4-FFF2-40B4-BE49-F238E27FC236}">
                    <a16:creationId xmlns:a16="http://schemas.microsoft.com/office/drawing/2014/main" id="{E914AA9D-BB2E-4A24-BF8B-CD6EDB250B71}"/>
                  </a:ext>
                </a:extLst>
              </p:cNvPr>
              <p:cNvSpPr/>
              <p:nvPr/>
            </p:nvSpPr>
            <p:spPr>
              <a:xfrm>
                <a:off x="3540645" y="5518071"/>
                <a:ext cx="1103749" cy="253038"/>
              </a:xfrm>
              <a:prstGeom prst="roundRect">
                <a:avLst>
                  <a:gd name="adj" fmla="val 15726"/>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800" dirty="0"/>
                  <a:t>space</a:t>
                </a:r>
              </a:p>
            </p:txBody>
          </p:sp>
          <p:sp>
            <p:nvSpPr>
              <p:cNvPr id="216" name="Rectangle: Rounded Corners 215">
                <a:extLst>
                  <a:ext uri="{FF2B5EF4-FFF2-40B4-BE49-F238E27FC236}">
                    <a16:creationId xmlns:a16="http://schemas.microsoft.com/office/drawing/2014/main" id="{5B2FC216-B750-4BF2-AAB7-284F89ECD024}"/>
                  </a:ext>
                </a:extLst>
              </p:cNvPr>
              <p:cNvSpPr/>
              <p:nvPr/>
            </p:nvSpPr>
            <p:spPr>
              <a:xfrm>
                <a:off x="4683973" y="5518071"/>
                <a:ext cx="533308" cy="253038"/>
              </a:xfrm>
              <a:prstGeom prst="roundRect">
                <a:avLst>
                  <a:gd name="adj" fmla="val 15726"/>
                </a:avLst>
              </a:prstGeom>
              <a:solidFill>
                <a:srgbClr val="8C8D9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800" dirty="0"/>
                  <a:t>return</a:t>
                </a:r>
              </a:p>
            </p:txBody>
          </p:sp>
          <p:pic>
            <p:nvPicPr>
              <p:cNvPr id="7" name="Graphic 6">
                <a:extLst>
                  <a:ext uri="{FF2B5EF4-FFF2-40B4-BE49-F238E27FC236}">
                    <a16:creationId xmlns:a16="http://schemas.microsoft.com/office/drawing/2014/main" id="{89A76071-BBB0-46E2-B9AC-BE86E84334B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031222" y="5250124"/>
                <a:ext cx="129295" cy="151894"/>
              </a:xfrm>
              <a:prstGeom prst="rect">
                <a:avLst/>
              </a:prstGeom>
            </p:spPr>
          </p:pic>
          <p:pic>
            <p:nvPicPr>
              <p:cNvPr id="9" name="Graphic 8">
                <a:extLst>
                  <a:ext uri="{FF2B5EF4-FFF2-40B4-BE49-F238E27FC236}">
                    <a16:creationId xmlns:a16="http://schemas.microsoft.com/office/drawing/2014/main" id="{E1939862-B1C2-41D2-858A-F6AACA1BC5E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012856" y="5282764"/>
                <a:ext cx="136725" cy="93428"/>
              </a:xfrm>
              <a:prstGeom prst="rect">
                <a:avLst/>
              </a:prstGeom>
            </p:spPr>
          </p:pic>
          <p:sp>
            <p:nvSpPr>
              <p:cNvPr id="163" name="Freeform 39">
                <a:extLst>
                  <a:ext uri="{FF2B5EF4-FFF2-40B4-BE49-F238E27FC236}">
                    <a16:creationId xmlns:a16="http://schemas.microsoft.com/office/drawing/2014/main" id="{27083FFE-7D36-4E99-A283-C29E13535B78}"/>
                  </a:ext>
                </a:extLst>
              </p:cNvPr>
              <p:cNvSpPr>
                <a:spLocks noChangeAspect="1" noEditPoints="1"/>
              </p:cNvSpPr>
              <p:nvPr/>
            </p:nvSpPr>
            <p:spPr bwMode="auto">
              <a:xfrm>
                <a:off x="3315527" y="5582001"/>
                <a:ext cx="129623" cy="131338"/>
              </a:xfrm>
              <a:custGeom>
                <a:avLst/>
                <a:gdLst>
                  <a:gd name="T0" fmla="*/ 191 w 360"/>
                  <a:gd name="T1" fmla="*/ 0 h 360"/>
                  <a:gd name="T2" fmla="*/ 169 w 360"/>
                  <a:gd name="T3" fmla="*/ 0 h 360"/>
                  <a:gd name="T4" fmla="*/ 43 w 360"/>
                  <a:gd name="T5" fmla="*/ 64 h 360"/>
                  <a:gd name="T6" fmla="*/ 43 w 360"/>
                  <a:gd name="T7" fmla="*/ 296 h 360"/>
                  <a:gd name="T8" fmla="*/ 169 w 360"/>
                  <a:gd name="T9" fmla="*/ 360 h 360"/>
                  <a:gd name="T10" fmla="*/ 191 w 360"/>
                  <a:gd name="T11" fmla="*/ 360 h 360"/>
                  <a:gd name="T12" fmla="*/ 318 w 360"/>
                  <a:gd name="T13" fmla="*/ 296 h 360"/>
                  <a:gd name="T14" fmla="*/ 318 w 360"/>
                  <a:gd name="T15" fmla="*/ 64 h 360"/>
                  <a:gd name="T16" fmla="*/ 284 w 360"/>
                  <a:gd name="T17" fmla="*/ 172 h 360"/>
                  <a:gd name="T18" fmla="*/ 310 w 360"/>
                  <a:gd name="T19" fmla="*/ 80 h 360"/>
                  <a:gd name="T20" fmla="*/ 188 w 360"/>
                  <a:gd name="T21" fmla="*/ 17 h 360"/>
                  <a:gd name="T22" fmla="*/ 188 w 360"/>
                  <a:gd name="T23" fmla="*/ 100 h 360"/>
                  <a:gd name="T24" fmla="*/ 172 w 360"/>
                  <a:gd name="T25" fmla="*/ 17 h 360"/>
                  <a:gd name="T26" fmla="*/ 112 w 360"/>
                  <a:gd name="T27" fmla="*/ 90 h 360"/>
                  <a:gd name="T28" fmla="*/ 105 w 360"/>
                  <a:gd name="T29" fmla="*/ 105 h 360"/>
                  <a:gd name="T30" fmla="*/ 172 w 360"/>
                  <a:gd name="T31" fmla="*/ 172 h 360"/>
                  <a:gd name="T32" fmla="*/ 105 w 360"/>
                  <a:gd name="T33" fmla="*/ 105 h 360"/>
                  <a:gd name="T34" fmla="*/ 172 w 360"/>
                  <a:gd name="T35" fmla="*/ 244 h 360"/>
                  <a:gd name="T36" fmla="*/ 92 w 360"/>
                  <a:gd name="T37" fmla="*/ 188 h 360"/>
                  <a:gd name="T38" fmla="*/ 172 w 360"/>
                  <a:gd name="T39" fmla="*/ 260 h 360"/>
                  <a:gd name="T40" fmla="*/ 112 w 360"/>
                  <a:gd name="T41" fmla="*/ 270 h 360"/>
                  <a:gd name="T42" fmla="*/ 188 w 360"/>
                  <a:gd name="T43" fmla="*/ 343 h 360"/>
                  <a:gd name="T44" fmla="*/ 248 w 360"/>
                  <a:gd name="T45" fmla="*/ 270 h 360"/>
                  <a:gd name="T46" fmla="*/ 255 w 360"/>
                  <a:gd name="T47" fmla="*/ 255 h 360"/>
                  <a:gd name="T48" fmla="*/ 188 w 360"/>
                  <a:gd name="T49" fmla="*/ 188 h 360"/>
                  <a:gd name="T50" fmla="*/ 255 w 360"/>
                  <a:gd name="T51" fmla="*/ 255 h 360"/>
                  <a:gd name="T52" fmla="*/ 188 w 360"/>
                  <a:gd name="T53" fmla="*/ 116 h 360"/>
                  <a:gd name="T54" fmla="*/ 268 w 360"/>
                  <a:gd name="T55" fmla="*/ 172 h 360"/>
                  <a:gd name="T56" fmla="*/ 299 w 360"/>
                  <a:gd name="T57" fmla="*/ 67 h 360"/>
                  <a:gd name="T58" fmla="*/ 218 w 360"/>
                  <a:gd name="T59" fmla="*/ 21 h 360"/>
                  <a:gd name="T60" fmla="*/ 142 w 360"/>
                  <a:gd name="T61" fmla="*/ 21 h 360"/>
                  <a:gd name="T62" fmla="*/ 61 w 360"/>
                  <a:gd name="T63" fmla="*/ 67 h 360"/>
                  <a:gd name="T64" fmla="*/ 50 w 360"/>
                  <a:gd name="T65" fmla="*/ 80 h 360"/>
                  <a:gd name="T66" fmla="*/ 76 w 360"/>
                  <a:gd name="T67" fmla="*/ 172 h 360"/>
                  <a:gd name="T68" fmla="*/ 50 w 360"/>
                  <a:gd name="T69" fmla="*/ 80 h 360"/>
                  <a:gd name="T70" fmla="*/ 76 w 360"/>
                  <a:gd name="T71" fmla="*/ 188 h 360"/>
                  <a:gd name="T72" fmla="*/ 50 w 360"/>
                  <a:gd name="T73" fmla="*/ 280 h 360"/>
                  <a:gd name="T74" fmla="*/ 61 w 360"/>
                  <a:gd name="T75" fmla="*/ 293 h 360"/>
                  <a:gd name="T76" fmla="*/ 142 w 360"/>
                  <a:gd name="T77" fmla="*/ 339 h 360"/>
                  <a:gd name="T78" fmla="*/ 218 w 360"/>
                  <a:gd name="T79" fmla="*/ 339 h 360"/>
                  <a:gd name="T80" fmla="*/ 299 w 360"/>
                  <a:gd name="T81" fmla="*/ 293 h 360"/>
                  <a:gd name="T82" fmla="*/ 310 w 360"/>
                  <a:gd name="T83" fmla="*/ 280 h 360"/>
                  <a:gd name="T84" fmla="*/ 284 w 360"/>
                  <a:gd name="T85" fmla="*/ 188 h 360"/>
                  <a:gd name="T86" fmla="*/ 310 w 360"/>
                  <a:gd name="T87" fmla="*/ 2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360">
                    <a:moveTo>
                      <a:pt x="318" y="64"/>
                    </a:moveTo>
                    <a:cubicBezTo>
                      <a:pt x="286" y="26"/>
                      <a:pt x="240" y="3"/>
                      <a:pt x="191" y="0"/>
                    </a:cubicBezTo>
                    <a:cubicBezTo>
                      <a:pt x="191" y="0"/>
                      <a:pt x="191" y="0"/>
                      <a:pt x="191" y="0"/>
                    </a:cubicBezTo>
                    <a:cubicBezTo>
                      <a:pt x="183" y="0"/>
                      <a:pt x="177" y="0"/>
                      <a:pt x="169" y="0"/>
                    </a:cubicBezTo>
                    <a:cubicBezTo>
                      <a:pt x="169" y="0"/>
                      <a:pt x="169" y="0"/>
                      <a:pt x="169" y="0"/>
                    </a:cubicBezTo>
                    <a:cubicBezTo>
                      <a:pt x="120" y="3"/>
                      <a:pt x="74" y="26"/>
                      <a:pt x="43" y="64"/>
                    </a:cubicBezTo>
                    <a:cubicBezTo>
                      <a:pt x="15" y="96"/>
                      <a:pt x="0" y="138"/>
                      <a:pt x="0" y="180"/>
                    </a:cubicBezTo>
                    <a:cubicBezTo>
                      <a:pt x="0" y="222"/>
                      <a:pt x="15" y="264"/>
                      <a:pt x="43" y="296"/>
                    </a:cubicBezTo>
                    <a:cubicBezTo>
                      <a:pt x="74" y="334"/>
                      <a:pt x="120" y="357"/>
                      <a:pt x="169" y="360"/>
                    </a:cubicBezTo>
                    <a:cubicBezTo>
                      <a:pt x="169" y="360"/>
                      <a:pt x="169" y="360"/>
                      <a:pt x="169" y="360"/>
                    </a:cubicBezTo>
                    <a:cubicBezTo>
                      <a:pt x="173" y="360"/>
                      <a:pt x="177" y="360"/>
                      <a:pt x="180" y="360"/>
                    </a:cubicBezTo>
                    <a:cubicBezTo>
                      <a:pt x="183" y="360"/>
                      <a:pt x="187" y="360"/>
                      <a:pt x="191" y="360"/>
                    </a:cubicBezTo>
                    <a:cubicBezTo>
                      <a:pt x="191" y="360"/>
                      <a:pt x="191" y="360"/>
                      <a:pt x="191" y="360"/>
                    </a:cubicBezTo>
                    <a:cubicBezTo>
                      <a:pt x="240" y="357"/>
                      <a:pt x="286" y="334"/>
                      <a:pt x="318" y="296"/>
                    </a:cubicBezTo>
                    <a:cubicBezTo>
                      <a:pt x="345" y="264"/>
                      <a:pt x="360" y="222"/>
                      <a:pt x="360" y="180"/>
                    </a:cubicBezTo>
                    <a:cubicBezTo>
                      <a:pt x="360" y="138"/>
                      <a:pt x="345" y="96"/>
                      <a:pt x="318" y="64"/>
                    </a:cubicBezTo>
                    <a:close/>
                    <a:moveTo>
                      <a:pt x="344" y="172"/>
                    </a:moveTo>
                    <a:cubicBezTo>
                      <a:pt x="284" y="172"/>
                      <a:pt x="284" y="172"/>
                      <a:pt x="284" y="172"/>
                    </a:cubicBezTo>
                    <a:cubicBezTo>
                      <a:pt x="283" y="147"/>
                      <a:pt x="278" y="123"/>
                      <a:pt x="270" y="100"/>
                    </a:cubicBezTo>
                    <a:cubicBezTo>
                      <a:pt x="284" y="94"/>
                      <a:pt x="297" y="88"/>
                      <a:pt x="310" y="80"/>
                    </a:cubicBezTo>
                    <a:cubicBezTo>
                      <a:pt x="330" y="106"/>
                      <a:pt x="342" y="138"/>
                      <a:pt x="344" y="172"/>
                    </a:cubicBezTo>
                    <a:close/>
                    <a:moveTo>
                      <a:pt x="188" y="17"/>
                    </a:moveTo>
                    <a:cubicBezTo>
                      <a:pt x="214" y="35"/>
                      <a:pt x="234" y="60"/>
                      <a:pt x="248" y="90"/>
                    </a:cubicBezTo>
                    <a:cubicBezTo>
                      <a:pt x="229" y="96"/>
                      <a:pt x="209" y="99"/>
                      <a:pt x="188" y="100"/>
                    </a:cubicBezTo>
                    <a:lnTo>
                      <a:pt x="188" y="17"/>
                    </a:lnTo>
                    <a:close/>
                    <a:moveTo>
                      <a:pt x="172" y="17"/>
                    </a:moveTo>
                    <a:cubicBezTo>
                      <a:pt x="172" y="100"/>
                      <a:pt x="172" y="100"/>
                      <a:pt x="172" y="100"/>
                    </a:cubicBezTo>
                    <a:cubicBezTo>
                      <a:pt x="151" y="99"/>
                      <a:pt x="131" y="96"/>
                      <a:pt x="112" y="90"/>
                    </a:cubicBezTo>
                    <a:cubicBezTo>
                      <a:pt x="126" y="60"/>
                      <a:pt x="146" y="35"/>
                      <a:pt x="172" y="17"/>
                    </a:cubicBezTo>
                    <a:close/>
                    <a:moveTo>
                      <a:pt x="105" y="105"/>
                    </a:moveTo>
                    <a:cubicBezTo>
                      <a:pt x="127" y="112"/>
                      <a:pt x="149" y="115"/>
                      <a:pt x="172" y="116"/>
                    </a:cubicBezTo>
                    <a:cubicBezTo>
                      <a:pt x="172" y="172"/>
                      <a:pt x="172" y="172"/>
                      <a:pt x="172" y="172"/>
                    </a:cubicBezTo>
                    <a:cubicBezTo>
                      <a:pt x="92" y="172"/>
                      <a:pt x="92" y="172"/>
                      <a:pt x="92" y="172"/>
                    </a:cubicBezTo>
                    <a:cubicBezTo>
                      <a:pt x="93" y="149"/>
                      <a:pt x="97" y="126"/>
                      <a:pt x="105" y="105"/>
                    </a:cubicBezTo>
                    <a:close/>
                    <a:moveTo>
                      <a:pt x="172" y="188"/>
                    </a:moveTo>
                    <a:cubicBezTo>
                      <a:pt x="172" y="244"/>
                      <a:pt x="172" y="244"/>
                      <a:pt x="172" y="244"/>
                    </a:cubicBezTo>
                    <a:cubicBezTo>
                      <a:pt x="149" y="245"/>
                      <a:pt x="127" y="248"/>
                      <a:pt x="105" y="255"/>
                    </a:cubicBezTo>
                    <a:cubicBezTo>
                      <a:pt x="97" y="234"/>
                      <a:pt x="93" y="211"/>
                      <a:pt x="92" y="188"/>
                    </a:cubicBezTo>
                    <a:lnTo>
                      <a:pt x="172" y="188"/>
                    </a:lnTo>
                    <a:close/>
                    <a:moveTo>
                      <a:pt x="172" y="260"/>
                    </a:moveTo>
                    <a:cubicBezTo>
                      <a:pt x="172" y="343"/>
                      <a:pt x="172" y="343"/>
                      <a:pt x="172" y="343"/>
                    </a:cubicBezTo>
                    <a:cubicBezTo>
                      <a:pt x="146" y="325"/>
                      <a:pt x="126" y="300"/>
                      <a:pt x="112" y="270"/>
                    </a:cubicBezTo>
                    <a:cubicBezTo>
                      <a:pt x="131" y="264"/>
                      <a:pt x="151" y="261"/>
                      <a:pt x="172" y="260"/>
                    </a:cubicBezTo>
                    <a:close/>
                    <a:moveTo>
                      <a:pt x="188" y="343"/>
                    </a:moveTo>
                    <a:cubicBezTo>
                      <a:pt x="188" y="260"/>
                      <a:pt x="188" y="260"/>
                      <a:pt x="188" y="260"/>
                    </a:cubicBezTo>
                    <a:cubicBezTo>
                      <a:pt x="209" y="261"/>
                      <a:pt x="229" y="264"/>
                      <a:pt x="248" y="270"/>
                    </a:cubicBezTo>
                    <a:cubicBezTo>
                      <a:pt x="234" y="300"/>
                      <a:pt x="214" y="325"/>
                      <a:pt x="188" y="343"/>
                    </a:cubicBezTo>
                    <a:close/>
                    <a:moveTo>
                      <a:pt x="255" y="255"/>
                    </a:moveTo>
                    <a:cubicBezTo>
                      <a:pt x="233" y="248"/>
                      <a:pt x="211" y="245"/>
                      <a:pt x="188" y="244"/>
                    </a:cubicBezTo>
                    <a:cubicBezTo>
                      <a:pt x="188" y="188"/>
                      <a:pt x="188" y="188"/>
                      <a:pt x="188" y="188"/>
                    </a:cubicBezTo>
                    <a:cubicBezTo>
                      <a:pt x="268" y="188"/>
                      <a:pt x="268" y="188"/>
                      <a:pt x="268" y="188"/>
                    </a:cubicBezTo>
                    <a:cubicBezTo>
                      <a:pt x="267" y="211"/>
                      <a:pt x="263" y="234"/>
                      <a:pt x="255" y="255"/>
                    </a:cubicBezTo>
                    <a:close/>
                    <a:moveTo>
                      <a:pt x="188" y="172"/>
                    </a:moveTo>
                    <a:cubicBezTo>
                      <a:pt x="188" y="116"/>
                      <a:pt x="188" y="116"/>
                      <a:pt x="188" y="116"/>
                    </a:cubicBezTo>
                    <a:cubicBezTo>
                      <a:pt x="211" y="115"/>
                      <a:pt x="233" y="112"/>
                      <a:pt x="255" y="105"/>
                    </a:cubicBezTo>
                    <a:cubicBezTo>
                      <a:pt x="263" y="126"/>
                      <a:pt x="267" y="149"/>
                      <a:pt x="268" y="172"/>
                    </a:cubicBezTo>
                    <a:cubicBezTo>
                      <a:pt x="188" y="172"/>
                      <a:pt x="188" y="172"/>
                      <a:pt x="188" y="172"/>
                    </a:cubicBezTo>
                    <a:close/>
                    <a:moveTo>
                      <a:pt x="299" y="67"/>
                    </a:moveTo>
                    <a:cubicBezTo>
                      <a:pt x="288" y="74"/>
                      <a:pt x="276" y="80"/>
                      <a:pt x="264" y="85"/>
                    </a:cubicBezTo>
                    <a:cubicBezTo>
                      <a:pt x="252" y="60"/>
                      <a:pt x="237" y="38"/>
                      <a:pt x="218" y="21"/>
                    </a:cubicBezTo>
                    <a:cubicBezTo>
                      <a:pt x="249" y="28"/>
                      <a:pt x="277" y="44"/>
                      <a:pt x="299" y="67"/>
                    </a:cubicBezTo>
                    <a:close/>
                    <a:moveTo>
                      <a:pt x="142" y="21"/>
                    </a:moveTo>
                    <a:cubicBezTo>
                      <a:pt x="123" y="38"/>
                      <a:pt x="108" y="60"/>
                      <a:pt x="96" y="85"/>
                    </a:cubicBezTo>
                    <a:cubicBezTo>
                      <a:pt x="84" y="80"/>
                      <a:pt x="72" y="74"/>
                      <a:pt x="61" y="67"/>
                    </a:cubicBezTo>
                    <a:cubicBezTo>
                      <a:pt x="83" y="44"/>
                      <a:pt x="111" y="28"/>
                      <a:pt x="142" y="21"/>
                    </a:cubicBezTo>
                    <a:close/>
                    <a:moveTo>
                      <a:pt x="50" y="80"/>
                    </a:moveTo>
                    <a:cubicBezTo>
                      <a:pt x="63" y="88"/>
                      <a:pt x="76" y="94"/>
                      <a:pt x="90" y="100"/>
                    </a:cubicBezTo>
                    <a:cubicBezTo>
                      <a:pt x="82" y="123"/>
                      <a:pt x="77" y="147"/>
                      <a:pt x="76" y="172"/>
                    </a:cubicBezTo>
                    <a:cubicBezTo>
                      <a:pt x="16" y="172"/>
                      <a:pt x="16" y="172"/>
                      <a:pt x="16" y="172"/>
                    </a:cubicBezTo>
                    <a:cubicBezTo>
                      <a:pt x="18" y="138"/>
                      <a:pt x="30" y="106"/>
                      <a:pt x="50" y="80"/>
                    </a:cubicBezTo>
                    <a:close/>
                    <a:moveTo>
                      <a:pt x="16" y="188"/>
                    </a:moveTo>
                    <a:cubicBezTo>
                      <a:pt x="76" y="188"/>
                      <a:pt x="76" y="188"/>
                      <a:pt x="76" y="188"/>
                    </a:cubicBezTo>
                    <a:cubicBezTo>
                      <a:pt x="77" y="213"/>
                      <a:pt x="82" y="237"/>
                      <a:pt x="90" y="260"/>
                    </a:cubicBezTo>
                    <a:cubicBezTo>
                      <a:pt x="76" y="266"/>
                      <a:pt x="63" y="272"/>
                      <a:pt x="50" y="280"/>
                    </a:cubicBezTo>
                    <a:cubicBezTo>
                      <a:pt x="30" y="254"/>
                      <a:pt x="18" y="222"/>
                      <a:pt x="16" y="188"/>
                    </a:cubicBezTo>
                    <a:close/>
                    <a:moveTo>
                      <a:pt x="61" y="293"/>
                    </a:moveTo>
                    <a:cubicBezTo>
                      <a:pt x="72" y="286"/>
                      <a:pt x="84" y="280"/>
                      <a:pt x="96" y="275"/>
                    </a:cubicBezTo>
                    <a:cubicBezTo>
                      <a:pt x="108" y="300"/>
                      <a:pt x="123" y="322"/>
                      <a:pt x="142" y="339"/>
                    </a:cubicBezTo>
                    <a:cubicBezTo>
                      <a:pt x="111" y="332"/>
                      <a:pt x="83" y="316"/>
                      <a:pt x="61" y="293"/>
                    </a:cubicBezTo>
                    <a:close/>
                    <a:moveTo>
                      <a:pt x="218" y="339"/>
                    </a:moveTo>
                    <a:cubicBezTo>
                      <a:pt x="237" y="322"/>
                      <a:pt x="252" y="300"/>
                      <a:pt x="264" y="275"/>
                    </a:cubicBezTo>
                    <a:cubicBezTo>
                      <a:pt x="276" y="280"/>
                      <a:pt x="288" y="286"/>
                      <a:pt x="299" y="293"/>
                    </a:cubicBezTo>
                    <a:cubicBezTo>
                      <a:pt x="277" y="316"/>
                      <a:pt x="249" y="332"/>
                      <a:pt x="218" y="339"/>
                    </a:cubicBezTo>
                    <a:close/>
                    <a:moveTo>
                      <a:pt x="310" y="280"/>
                    </a:moveTo>
                    <a:cubicBezTo>
                      <a:pt x="297" y="272"/>
                      <a:pt x="284" y="266"/>
                      <a:pt x="270" y="260"/>
                    </a:cubicBezTo>
                    <a:cubicBezTo>
                      <a:pt x="278" y="237"/>
                      <a:pt x="283" y="213"/>
                      <a:pt x="284" y="188"/>
                    </a:cubicBezTo>
                    <a:cubicBezTo>
                      <a:pt x="344" y="188"/>
                      <a:pt x="344" y="188"/>
                      <a:pt x="344" y="188"/>
                    </a:cubicBezTo>
                    <a:cubicBezTo>
                      <a:pt x="342" y="222"/>
                      <a:pt x="330" y="254"/>
                      <a:pt x="310" y="2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66" name="Group 165">
            <a:extLst>
              <a:ext uri="{FF2B5EF4-FFF2-40B4-BE49-F238E27FC236}">
                <a16:creationId xmlns:a16="http://schemas.microsoft.com/office/drawing/2014/main" id="{795D50EA-647C-41E4-A0C2-4AE8A4B979E3}"/>
              </a:ext>
            </a:extLst>
          </p:cNvPr>
          <p:cNvGrpSpPr>
            <a:grpSpLocks noChangeAspect="1"/>
          </p:cNvGrpSpPr>
          <p:nvPr/>
        </p:nvGrpSpPr>
        <p:grpSpPr>
          <a:xfrm>
            <a:off x="8521847" y="4945174"/>
            <a:ext cx="2280472" cy="1315339"/>
            <a:chOff x="431999" y="4484073"/>
            <a:chExt cx="2280472" cy="1315339"/>
          </a:xfrm>
        </p:grpSpPr>
        <p:sp>
          <p:nvSpPr>
            <p:cNvPr id="168" name="Rectangle 167">
              <a:extLst>
                <a:ext uri="{FF2B5EF4-FFF2-40B4-BE49-F238E27FC236}">
                  <a16:creationId xmlns:a16="http://schemas.microsoft.com/office/drawing/2014/main" id="{7E6B8B95-C52A-4C3A-8D55-D0B8CF516018}"/>
                </a:ext>
              </a:extLst>
            </p:cNvPr>
            <p:cNvSpPr/>
            <p:nvPr/>
          </p:nvSpPr>
          <p:spPr>
            <a:xfrm>
              <a:off x="431999" y="4484073"/>
              <a:ext cx="2280472" cy="1315339"/>
            </a:xfrm>
            <a:prstGeom prst="rect">
              <a:avLst/>
            </a:prstGeom>
            <a:solidFill>
              <a:srgbClr val="787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69" name="Group 168">
              <a:extLst>
                <a:ext uri="{FF2B5EF4-FFF2-40B4-BE49-F238E27FC236}">
                  <a16:creationId xmlns:a16="http://schemas.microsoft.com/office/drawing/2014/main" id="{9A425B28-E3DA-43EE-B882-DC624205FF49}"/>
                </a:ext>
              </a:extLst>
            </p:cNvPr>
            <p:cNvGrpSpPr/>
            <p:nvPr/>
          </p:nvGrpSpPr>
          <p:grpSpPr>
            <a:xfrm>
              <a:off x="447199" y="4531767"/>
              <a:ext cx="2250787" cy="1226642"/>
              <a:chOff x="2970396" y="4544467"/>
              <a:chExt cx="2250787" cy="1226642"/>
            </a:xfrm>
          </p:grpSpPr>
          <p:sp>
            <p:nvSpPr>
              <p:cNvPr id="173" name="Rectangle: Rounded Corners 172">
                <a:extLst>
                  <a:ext uri="{FF2B5EF4-FFF2-40B4-BE49-F238E27FC236}">
                    <a16:creationId xmlns:a16="http://schemas.microsoft.com/office/drawing/2014/main" id="{E11B2298-6009-4A91-B780-F7C2FCA07004}"/>
                  </a:ext>
                </a:extLst>
              </p:cNvPr>
              <p:cNvSpPr/>
              <p:nvPr/>
            </p:nvSpPr>
            <p:spPr>
              <a:xfrm>
                <a:off x="2970396"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q</a:t>
                </a:r>
              </a:p>
            </p:txBody>
          </p:sp>
          <p:sp>
            <p:nvSpPr>
              <p:cNvPr id="179" name="Rectangle: Rounded Corners 178">
                <a:extLst>
                  <a:ext uri="{FF2B5EF4-FFF2-40B4-BE49-F238E27FC236}">
                    <a16:creationId xmlns:a16="http://schemas.microsoft.com/office/drawing/2014/main" id="{3402B6AF-62D1-426B-90A9-EB28D24DE431}"/>
                  </a:ext>
                </a:extLst>
              </p:cNvPr>
              <p:cNvSpPr/>
              <p:nvPr/>
            </p:nvSpPr>
            <p:spPr>
              <a:xfrm>
                <a:off x="3203159"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w</a:t>
                </a:r>
              </a:p>
            </p:txBody>
          </p:sp>
          <p:sp>
            <p:nvSpPr>
              <p:cNvPr id="180" name="Rectangle: Rounded Corners 179">
                <a:extLst>
                  <a:ext uri="{FF2B5EF4-FFF2-40B4-BE49-F238E27FC236}">
                    <a16:creationId xmlns:a16="http://schemas.microsoft.com/office/drawing/2014/main" id="{76D54562-68E6-4BBC-9B6B-5F2C7E68FFED}"/>
                  </a:ext>
                </a:extLst>
              </p:cNvPr>
              <p:cNvSpPr/>
              <p:nvPr/>
            </p:nvSpPr>
            <p:spPr>
              <a:xfrm>
                <a:off x="3429000"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e</a:t>
                </a:r>
              </a:p>
            </p:txBody>
          </p:sp>
          <p:sp>
            <p:nvSpPr>
              <p:cNvPr id="185" name="Rectangle: Rounded Corners 184">
                <a:extLst>
                  <a:ext uri="{FF2B5EF4-FFF2-40B4-BE49-F238E27FC236}">
                    <a16:creationId xmlns:a16="http://schemas.microsoft.com/office/drawing/2014/main" id="{4E06D459-F32F-4E50-81A5-E2E5E5AE4851}"/>
                  </a:ext>
                </a:extLst>
              </p:cNvPr>
              <p:cNvSpPr/>
              <p:nvPr/>
            </p:nvSpPr>
            <p:spPr>
              <a:xfrm>
                <a:off x="3657065"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r</a:t>
                </a:r>
              </a:p>
            </p:txBody>
          </p:sp>
          <p:sp>
            <p:nvSpPr>
              <p:cNvPr id="217" name="Rectangle: Rounded Corners 216">
                <a:extLst>
                  <a:ext uri="{FF2B5EF4-FFF2-40B4-BE49-F238E27FC236}">
                    <a16:creationId xmlns:a16="http://schemas.microsoft.com/office/drawing/2014/main" id="{26A7E9BD-F06E-4478-A159-E5199AA7192C}"/>
                  </a:ext>
                </a:extLst>
              </p:cNvPr>
              <p:cNvSpPr/>
              <p:nvPr/>
            </p:nvSpPr>
            <p:spPr>
              <a:xfrm>
                <a:off x="3885130"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t</a:t>
                </a:r>
              </a:p>
            </p:txBody>
          </p:sp>
          <p:sp>
            <p:nvSpPr>
              <p:cNvPr id="218" name="Rectangle: Rounded Corners 217">
                <a:extLst>
                  <a:ext uri="{FF2B5EF4-FFF2-40B4-BE49-F238E27FC236}">
                    <a16:creationId xmlns:a16="http://schemas.microsoft.com/office/drawing/2014/main" id="{7A120E35-B1E8-42D0-AB0D-C0FD5BA0BF98}"/>
                  </a:ext>
                </a:extLst>
              </p:cNvPr>
              <p:cNvSpPr/>
              <p:nvPr/>
            </p:nvSpPr>
            <p:spPr>
              <a:xfrm>
                <a:off x="4113474"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y</a:t>
                </a:r>
              </a:p>
            </p:txBody>
          </p:sp>
          <p:sp>
            <p:nvSpPr>
              <p:cNvPr id="219" name="Rectangle: Rounded Corners 218">
                <a:extLst>
                  <a:ext uri="{FF2B5EF4-FFF2-40B4-BE49-F238E27FC236}">
                    <a16:creationId xmlns:a16="http://schemas.microsoft.com/office/drawing/2014/main" id="{A3775032-9B2C-4EB6-9641-1BEB19CC70A3}"/>
                  </a:ext>
                </a:extLst>
              </p:cNvPr>
              <p:cNvSpPr/>
              <p:nvPr/>
            </p:nvSpPr>
            <p:spPr>
              <a:xfrm>
                <a:off x="4341818"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u</a:t>
                </a:r>
              </a:p>
            </p:txBody>
          </p:sp>
          <p:sp>
            <p:nvSpPr>
              <p:cNvPr id="220" name="Rectangle: Rounded Corners 219">
                <a:extLst>
                  <a:ext uri="{FF2B5EF4-FFF2-40B4-BE49-F238E27FC236}">
                    <a16:creationId xmlns:a16="http://schemas.microsoft.com/office/drawing/2014/main" id="{87A81AF0-73B6-48AA-A922-00709DE4D951}"/>
                  </a:ext>
                </a:extLst>
              </p:cNvPr>
              <p:cNvSpPr/>
              <p:nvPr/>
            </p:nvSpPr>
            <p:spPr>
              <a:xfrm>
                <a:off x="4563762"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err="1"/>
                  <a:t>i</a:t>
                </a:r>
                <a:endParaRPr lang="en-ZA" sz="1200" dirty="0"/>
              </a:p>
            </p:txBody>
          </p:sp>
          <p:sp>
            <p:nvSpPr>
              <p:cNvPr id="221" name="Rectangle: Rounded Corners 220">
                <a:extLst>
                  <a:ext uri="{FF2B5EF4-FFF2-40B4-BE49-F238E27FC236}">
                    <a16:creationId xmlns:a16="http://schemas.microsoft.com/office/drawing/2014/main" id="{C9788373-E5B3-49C7-A148-F409E472855B}"/>
                  </a:ext>
                </a:extLst>
              </p:cNvPr>
              <p:cNvSpPr/>
              <p:nvPr/>
            </p:nvSpPr>
            <p:spPr>
              <a:xfrm>
                <a:off x="4796095"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o</a:t>
                </a:r>
              </a:p>
            </p:txBody>
          </p:sp>
          <p:sp>
            <p:nvSpPr>
              <p:cNvPr id="222" name="Rectangle: Rounded Corners 221">
                <a:extLst>
                  <a:ext uri="{FF2B5EF4-FFF2-40B4-BE49-F238E27FC236}">
                    <a16:creationId xmlns:a16="http://schemas.microsoft.com/office/drawing/2014/main" id="{F25C506D-0466-48B3-9126-E56C6299891B}"/>
                  </a:ext>
                </a:extLst>
              </p:cNvPr>
              <p:cNvSpPr/>
              <p:nvPr/>
            </p:nvSpPr>
            <p:spPr>
              <a:xfrm>
                <a:off x="5028428" y="4544467"/>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p</a:t>
                </a:r>
              </a:p>
            </p:txBody>
          </p:sp>
          <p:sp>
            <p:nvSpPr>
              <p:cNvPr id="223" name="Rectangle: Rounded Corners 222">
                <a:extLst>
                  <a:ext uri="{FF2B5EF4-FFF2-40B4-BE49-F238E27FC236}">
                    <a16:creationId xmlns:a16="http://schemas.microsoft.com/office/drawing/2014/main" id="{4900565D-AFE3-4E2C-BA9F-71639FA5F974}"/>
                  </a:ext>
                </a:extLst>
              </p:cNvPr>
              <p:cNvSpPr/>
              <p:nvPr/>
            </p:nvSpPr>
            <p:spPr>
              <a:xfrm>
                <a:off x="3091037"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a</a:t>
                </a:r>
              </a:p>
            </p:txBody>
          </p:sp>
          <p:sp>
            <p:nvSpPr>
              <p:cNvPr id="224" name="Rectangle: Rounded Corners 223">
                <a:extLst>
                  <a:ext uri="{FF2B5EF4-FFF2-40B4-BE49-F238E27FC236}">
                    <a16:creationId xmlns:a16="http://schemas.microsoft.com/office/drawing/2014/main" id="{96666A40-98DC-4C97-BE17-D2FCB2AB790E}"/>
                  </a:ext>
                </a:extLst>
              </p:cNvPr>
              <p:cNvSpPr/>
              <p:nvPr/>
            </p:nvSpPr>
            <p:spPr>
              <a:xfrm>
                <a:off x="3316878"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s</a:t>
                </a:r>
              </a:p>
            </p:txBody>
          </p:sp>
          <p:sp>
            <p:nvSpPr>
              <p:cNvPr id="225" name="Rectangle: Rounded Corners 224">
                <a:extLst>
                  <a:ext uri="{FF2B5EF4-FFF2-40B4-BE49-F238E27FC236}">
                    <a16:creationId xmlns:a16="http://schemas.microsoft.com/office/drawing/2014/main" id="{DBD99DD8-D083-409C-9227-87C9E720C649}"/>
                  </a:ext>
                </a:extLst>
              </p:cNvPr>
              <p:cNvSpPr/>
              <p:nvPr/>
            </p:nvSpPr>
            <p:spPr>
              <a:xfrm>
                <a:off x="3544943"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d</a:t>
                </a:r>
              </a:p>
            </p:txBody>
          </p:sp>
          <p:sp>
            <p:nvSpPr>
              <p:cNvPr id="226" name="Rectangle: Rounded Corners 225">
                <a:extLst>
                  <a:ext uri="{FF2B5EF4-FFF2-40B4-BE49-F238E27FC236}">
                    <a16:creationId xmlns:a16="http://schemas.microsoft.com/office/drawing/2014/main" id="{B3469928-0A8A-45FA-891D-9ED9DA4C4101}"/>
                  </a:ext>
                </a:extLst>
              </p:cNvPr>
              <p:cNvSpPr/>
              <p:nvPr/>
            </p:nvSpPr>
            <p:spPr>
              <a:xfrm>
                <a:off x="3773008"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f</a:t>
                </a:r>
              </a:p>
            </p:txBody>
          </p:sp>
          <p:sp>
            <p:nvSpPr>
              <p:cNvPr id="227" name="Rectangle: Rounded Corners 226">
                <a:extLst>
                  <a:ext uri="{FF2B5EF4-FFF2-40B4-BE49-F238E27FC236}">
                    <a16:creationId xmlns:a16="http://schemas.microsoft.com/office/drawing/2014/main" id="{25592CD3-0922-4675-B1DA-97C1585D54FC}"/>
                  </a:ext>
                </a:extLst>
              </p:cNvPr>
              <p:cNvSpPr/>
              <p:nvPr/>
            </p:nvSpPr>
            <p:spPr>
              <a:xfrm>
                <a:off x="4001352"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g</a:t>
                </a:r>
              </a:p>
            </p:txBody>
          </p:sp>
          <p:sp>
            <p:nvSpPr>
              <p:cNvPr id="228" name="Rectangle: Rounded Corners 227">
                <a:extLst>
                  <a:ext uri="{FF2B5EF4-FFF2-40B4-BE49-F238E27FC236}">
                    <a16:creationId xmlns:a16="http://schemas.microsoft.com/office/drawing/2014/main" id="{50B9E718-2B5C-46A5-993B-4B5F2CC6CEC9}"/>
                  </a:ext>
                </a:extLst>
              </p:cNvPr>
              <p:cNvSpPr/>
              <p:nvPr/>
            </p:nvSpPr>
            <p:spPr>
              <a:xfrm>
                <a:off x="4229696"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h</a:t>
                </a:r>
              </a:p>
            </p:txBody>
          </p:sp>
          <p:sp>
            <p:nvSpPr>
              <p:cNvPr id="229" name="Rectangle: Rounded Corners 228">
                <a:extLst>
                  <a:ext uri="{FF2B5EF4-FFF2-40B4-BE49-F238E27FC236}">
                    <a16:creationId xmlns:a16="http://schemas.microsoft.com/office/drawing/2014/main" id="{5F4CF3D1-B64E-4B9B-927D-AE8F10A156EE}"/>
                  </a:ext>
                </a:extLst>
              </p:cNvPr>
              <p:cNvSpPr/>
              <p:nvPr/>
            </p:nvSpPr>
            <p:spPr>
              <a:xfrm>
                <a:off x="4451640"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j</a:t>
                </a:r>
              </a:p>
            </p:txBody>
          </p:sp>
          <p:sp>
            <p:nvSpPr>
              <p:cNvPr id="230" name="Rectangle: Rounded Corners 229">
                <a:extLst>
                  <a:ext uri="{FF2B5EF4-FFF2-40B4-BE49-F238E27FC236}">
                    <a16:creationId xmlns:a16="http://schemas.microsoft.com/office/drawing/2014/main" id="{70E86FB1-9CD1-4828-A064-B0FD4292C061}"/>
                  </a:ext>
                </a:extLst>
              </p:cNvPr>
              <p:cNvSpPr/>
              <p:nvPr/>
            </p:nvSpPr>
            <p:spPr>
              <a:xfrm>
                <a:off x="4683973"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k</a:t>
                </a:r>
              </a:p>
            </p:txBody>
          </p:sp>
          <p:sp>
            <p:nvSpPr>
              <p:cNvPr id="231" name="Rectangle: Rounded Corners 230">
                <a:extLst>
                  <a:ext uri="{FF2B5EF4-FFF2-40B4-BE49-F238E27FC236}">
                    <a16:creationId xmlns:a16="http://schemas.microsoft.com/office/drawing/2014/main" id="{CCEC5DDA-07C6-42DD-A905-5486CAE8CE17}"/>
                  </a:ext>
                </a:extLst>
              </p:cNvPr>
              <p:cNvSpPr/>
              <p:nvPr/>
            </p:nvSpPr>
            <p:spPr>
              <a:xfrm>
                <a:off x="4916306" y="4871029"/>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l</a:t>
                </a:r>
              </a:p>
            </p:txBody>
          </p:sp>
          <p:sp>
            <p:nvSpPr>
              <p:cNvPr id="232" name="Rectangle: Rounded Corners 231">
                <a:extLst>
                  <a:ext uri="{FF2B5EF4-FFF2-40B4-BE49-F238E27FC236}">
                    <a16:creationId xmlns:a16="http://schemas.microsoft.com/office/drawing/2014/main" id="{9FDEFCB4-ADB5-403A-AFF0-39F2AB509EA5}"/>
                  </a:ext>
                </a:extLst>
              </p:cNvPr>
              <p:cNvSpPr/>
              <p:nvPr/>
            </p:nvSpPr>
            <p:spPr>
              <a:xfrm>
                <a:off x="3316878"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z</a:t>
                </a:r>
              </a:p>
            </p:txBody>
          </p:sp>
          <p:sp>
            <p:nvSpPr>
              <p:cNvPr id="233" name="Rectangle: Rounded Corners 232">
                <a:extLst>
                  <a:ext uri="{FF2B5EF4-FFF2-40B4-BE49-F238E27FC236}">
                    <a16:creationId xmlns:a16="http://schemas.microsoft.com/office/drawing/2014/main" id="{9256D36F-A52B-458B-BEC8-06DE5C07F69E}"/>
                  </a:ext>
                </a:extLst>
              </p:cNvPr>
              <p:cNvSpPr/>
              <p:nvPr/>
            </p:nvSpPr>
            <p:spPr>
              <a:xfrm>
                <a:off x="3544943"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x</a:t>
                </a:r>
              </a:p>
            </p:txBody>
          </p:sp>
          <p:sp>
            <p:nvSpPr>
              <p:cNvPr id="234" name="Rectangle: Rounded Corners 233">
                <a:extLst>
                  <a:ext uri="{FF2B5EF4-FFF2-40B4-BE49-F238E27FC236}">
                    <a16:creationId xmlns:a16="http://schemas.microsoft.com/office/drawing/2014/main" id="{261E21E6-9A37-40FF-8BEC-94A84224FEC8}"/>
                  </a:ext>
                </a:extLst>
              </p:cNvPr>
              <p:cNvSpPr/>
              <p:nvPr/>
            </p:nvSpPr>
            <p:spPr>
              <a:xfrm>
                <a:off x="3773008"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c</a:t>
                </a:r>
              </a:p>
            </p:txBody>
          </p:sp>
          <p:sp>
            <p:nvSpPr>
              <p:cNvPr id="235" name="Rectangle: Rounded Corners 234">
                <a:extLst>
                  <a:ext uri="{FF2B5EF4-FFF2-40B4-BE49-F238E27FC236}">
                    <a16:creationId xmlns:a16="http://schemas.microsoft.com/office/drawing/2014/main" id="{224EDA5C-6E48-4CB0-8CAE-D886ED815503}"/>
                  </a:ext>
                </a:extLst>
              </p:cNvPr>
              <p:cNvSpPr/>
              <p:nvPr/>
            </p:nvSpPr>
            <p:spPr>
              <a:xfrm>
                <a:off x="4001352"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v</a:t>
                </a:r>
              </a:p>
            </p:txBody>
          </p:sp>
          <p:sp>
            <p:nvSpPr>
              <p:cNvPr id="236" name="Rectangle: Rounded Corners 235">
                <a:extLst>
                  <a:ext uri="{FF2B5EF4-FFF2-40B4-BE49-F238E27FC236}">
                    <a16:creationId xmlns:a16="http://schemas.microsoft.com/office/drawing/2014/main" id="{0B397863-2581-4B01-B81D-518B0FCB0B73}"/>
                  </a:ext>
                </a:extLst>
              </p:cNvPr>
              <p:cNvSpPr/>
              <p:nvPr/>
            </p:nvSpPr>
            <p:spPr>
              <a:xfrm>
                <a:off x="4229696"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b</a:t>
                </a:r>
              </a:p>
            </p:txBody>
          </p:sp>
          <p:sp>
            <p:nvSpPr>
              <p:cNvPr id="237" name="Rectangle: Rounded Corners 236">
                <a:extLst>
                  <a:ext uri="{FF2B5EF4-FFF2-40B4-BE49-F238E27FC236}">
                    <a16:creationId xmlns:a16="http://schemas.microsoft.com/office/drawing/2014/main" id="{26446CC0-7543-4E0F-8A95-307352E7C369}"/>
                  </a:ext>
                </a:extLst>
              </p:cNvPr>
              <p:cNvSpPr/>
              <p:nvPr/>
            </p:nvSpPr>
            <p:spPr>
              <a:xfrm>
                <a:off x="4451640"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n</a:t>
                </a:r>
              </a:p>
            </p:txBody>
          </p:sp>
          <p:sp>
            <p:nvSpPr>
              <p:cNvPr id="238" name="Rectangle: Rounded Corners 237">
                <a:extLst>
                  <a:ext uri="{FF2B5EF4-FFF2-40B4-BE49-F238E27FC236}">
                    <a16:creationId xmlns:a16="http://schemas.microsoft.com/office/drawing/2014/main" id="{20B90037-11AB-4D8B-A622-9FBEC801CEC2}"/>
                  </a:ext>
                </a:extLst>
              </p:cNvPr>
              <p:cNvSpPr/>
              <p:nvPr/>
            </p:nvSpPr>
            <p:spPr>
              <a:xfrm>
                <a:off x="4683973" y="5199102"/>
                <a:ext cx="192755" cy="253038"/>
              </a:xfrm>
              <a:prstGeom prst="roundRect">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t>m</a:t>
                </a:r>
              </a:p>
            </p:txBody>
          </p:sp>
          <p:sp>
            <p:nvSpPr>
              <p:cNvPr id="239" name="Rectangle: Rounded Corners 238">
                <a:extLst>
                  <a:ext uri="{FF2B5EF4-FFF2-40B4-BE49-F238E27FC236}">
                    <a16:creationId xmlns:a16="http://schemas.microsoft.com/office/drawing/2014/main" id="{D0A9A1A2-6588-48E8-881A-987FF656AB26}"/>
                  </a:ext>
                </a:extLst>
              </p:cNvPr>
              <p:cNvSpPr/>
              <p:nvPr/>
            </p:nvSpPr>
            <p:spPr>
              <a:xfrm>
                <a:off x="2970396" y="5199102"/>
                <a:ext cx="257832" cy="253038"/>
              </a:xfrm>
              <a:prstGeom prst="roundRect">
                <a:avLst>
                  <a:gd name="adj" fmla="val 15726"/>
                </a:avLst>
              </a:prstGeom>
              <a:solidFill>
                <a:srgbClr val="8C8D9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p>
            </p:txBody>
          </p:sp>
          <p:sp>
            <p:nvSpPr>
              <p:cNvPr id="240" name="Rectangle: Rounded Corners 239">
                <a:extLst>
                  <a:ext uri="{FF2B5EF4-FFF2-40B4-BE49-F238E27FC236}">
                    <a16:creationId xmlns:a16="http://schemas.microsoft.com/office/drawing/2014/main" id="{6653665D-9E1C-499A-9685-B82A198F90B3}"/>
                  </a:ext>
                </a:extLst>
              </p:cNvPr>
              <p:cNvSpPr/>
              <p:nvPr/>
            </p:nvSpPr>
            <p:spPr>
              <a:xfrm>
                <a:off x="4959449" y="5199102"/>
                <a:ext cx="257832" cy="253038"/>
              </a:xfrm>
              <a:prstGeom prst="roundRect">
                <a:avLst>
                  <a:gd name="adj" fmla="val 15726"/>
                </a:avLst>
              </a:prstGeom>
              <a:solidFill>
                <a:srgbClr val="8C8D9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p>
            </p:txBody>
          </p:sp>
          <p:sp>
            <p:nvSpPr>
              <p:cNvPr id="241" name="Rectangle: Rounded Corners 240">
                <a:extLst>
                  <a:ext uri="{FF2B5EF4-FFF2-40B4-BE49-F238E27FC236}">
                    <a16:creationId xmlns:a16="http://schemas.microsoft.com/office/drawing/2014/main" id="{7C21E512-4141-45A0-9781-812482C58830}"/>
                  </a:ext>
                </a:extLst>
              </p:cNvPr>
              <p:cNvSpPr/>
              <p:nvPr/>
            </p:nvSpPr>
            <p:spPr>
              <a:xfrm>
                <a:off x="2970396" y="5518071"/>
                <a:ext cx="257832" cy="253038"/>
              </a:xfrm>
              <a:prstGeom prst="roundRect">
                <a:avLst>
                  <a:gd name="adj" fmla="val 15726"/>
                </a:avLst>
              </a:prstGeom>
              <a:solidFill>
                <a:srgbClr val="8C8D9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algn="ctr"/>
                <a:r>
                  <a:rPr lang="en-ZA" sz="800" dirty="0"/>
                  <a:t>123</a:t>
                </a:r>
              </a:p>
            </p:txBody>
          </p:sp>
          <p:sp>
            <p:nvSpPr>
              <p:cNvPr id="242" name="Rectangle: Rounded Corners 241">
                <a:extLst>
                  <a:ext uri="{FF2B5EF4-FFF2-40B4-BE49-F238E27FC236}">
                    <a16:creationId xmlns:a16="http://schemas.microsoft.com/office/drawing/2014/main" id="{46910910-2CA7-47B1-B3DC-7761FF8F0F09}"/>
                  </a:ext>
                </a:extLst>
              </p:cNvPr>
              <p:cNvSpPr/>
              <p:nvPr/>
            </p:nvSpPr>
            <p:spPr>
              <a:xfrm>
                <a:off x="3251801" y="5518071"/>
                <a:ext cx="257832" cy="253038"/>
              </a:xfrm>
              <a:prstGeom prst="roundRect">
                <a:avLst>
                  <a:gd name="adj" fmla="val 15726"/>
                </a:avLst>
              </a:prstGeom>
              <a:solidFill>
                <a:srgbClr val="8C8D9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p>
            </p:txBody>
          </p:sp>
          <p:sp>
            <p:nvSpPr>
              <p:cNvPr id="243" name="Rectangle: Rounded Corners 242">
                <a:extLst>
                  <a:ext uri="{FF2B5EF4-FFF2-40B4-BE49-F238E27FC236}">
                    <a16:creationId xmlns:a16="http://schemas.microsoft.com/office/drawing/2014/main" id="{E1E4221C-BE09-465B-A26F-DE9BC2816459}"/>
                  </a:ext>
                </a:extLst>
              </p:cNvPr>
              <p:cNvSpPr/>
              <p:nvPr/>
            </p:nvSpPr>
            <p:spPr>
              <a:xfrm>
                <a:off x="3540645" y="5518071"/>
                <a:ext cx="1103749" cy="253038"/>
              </a:xfrm>
              <a:prstGeom prst="roundRect">
                <a:avLst>
                  <a:gd name="adj" fmla="val 15726"/>
                </a:avLst>
              </a:prstGeom>
              <a:solidFill>
                <a:srgbClr val="A1A1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800" dirty="0"/>
                  <a:t>space</a:t>
                </a:r>
              </a:p>
            </p:txBody>
          </p:sp>
          <p:sp>
            <p:nvSpPr>
              <p:cNvPr id="244" name="Rectangle: Rounded Corners 243">
                <a:extLst>
                  <a:ext uri="{FF2B5EF4-FFF2-40B4-BE49-F238E27FC236}">
                    <a16:creationId xmlns:a16="http://schemas.microsoft.com/office/drawing/2014/main" id="{10C6F255-66A8-4043-9118-C77E0E2CEA07}"/>
                  </a:ext>
                </a:extLst>
              </p:cNvPr>
              <p:cNvSpPr/>
              <p:nvPr/>
            </p:nvSpPr>
            <p:spPr>
              <a:xfrm>
                <a:off x="4683973" y="5518071"/>
                <a:ext cx="533308" cy="253038"/>
              </a:xfrm>
              <a:prstGeom prst="roundRect">
                <a:avLst>
                  <a:gd name="adj" fmla="val 15726"/>
                </a:avLst>
              </a:prstGeom>
              <a:solidFill>
                <a:srgbClr val="007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800" dirty="0"/>
                  <a:t>return</a:t>
                </a:r>
              </a:p>
            </p:txBody>
          </p:sp>
          <p:pic>
            <p:nvPicPr>
              <p:cNvPr id="245" name="Graphic 244">
                <a:extLst>
                  <a:ext uri="{FF2B5EF4-FFF2-40B4-BE49-F238E27FC236}">
                    <a16:creationId xmlns:a16="http://schemas.microsoft.com/office/drawing/2014/main" id="{C25B31C1-8229-4858-9D92-6E0BBCD22FC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031222" y="5250124"/>
                <a:ext cx="129295" cy="151894"/>
              </a:xfrm>
              <a:prstGeom prst="rect">
                <a:avLst/>
              </a:prstGeom>
            </p:spPr>
          </p:pic>
          <p:pic>
            <p:nvPicPr>
              <p:cNvPr id="246" name="Graphic 245">
                <a:extLst>
                  <a:ext uri="{FF2B5EF4-FFF2-40B4-BE49-F238E27FC236}">
                    <a16:creationId xmlns:a16="http://schemas.microsoft.com/office/drawing/2014/main" id="{C03CC963-9402-4EE1-A945-6D169EC7855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012856" y="5282764"/>
                <a:ext cx="136725" cy="93428"/>
              </a:xfrm>
              <a:prstGeom prst="rect">
                <a:avLst/>
              </a:prstGeom>
            </p:spPr>
          </p:pic>
          <p:sp>
            <p:nvSpPr>
              <p:cNvPr id="247" name="Freeform 39">
                <a:extLst>
                  <a:ext uri="{FF2B5EF4-FFF2-40B4-BE49-F238E27FC236}">
                    <a16:creationId xmlns:a16="http://schemas.microsoft.com/office/drawing/2014/main" id="{BFFE6D8F-1EFC-488B-AAC5-6352979E1E87}"/>
                  </a:ext>
                </a:extLst>
              </p:cNvPr>
              <p:cNvSpPr>
                <a:spLocks noChangeAspect="1" noEditPoints="1"/>
              </p:cNvSpPr>
              <p:nvPr/>
            </p:nvSpPr>
            <p:spPr bwMode="auto">
              <a:xfrm>
                <a:off x="3315527" y="5582001"/>
                <a:ext cx="129623" cy="131338"/>
              </a:xfrm>
              <a:custGeom>
                <a:avLst/>
                <a:gdLst>
                  <a:gd name="T0" fmla="*/ 191 w 360"/>
                  <a:gd name="T1" fmla="*/ 0 h 360"/>
                  <a:gd name="T2" fmla="*/ 169 w 360"/>
                  <a:gd name="T3" fmla="*/ 0 h 360"/>
                  <a:gd name="T4" fmla="*/ 43 w 360"/>
                  <a:gd name="T5" fmla="*/ 64 h 360"/>
                  <a:gd name="T6" fmla="*/ 43 w 360"/>
                  <a:gd name="T7" fmla="*/ 296 h 360"/>
                  <a:gd name="T8" fmla="*/ 169 w 360"/>
                  <a:gd name="T9" fmla="*/ 360 h 360"/>
                  <a:gd name="T10" fmla="*/ 191 w 360"/>
                  <a:gd name="T11" fmla="*/ 360 h 360"/>
                  <a:gd name="T12" fmla="*/ 318 w 360"/>
                  <a:gd name="T13" fmla="*/ 296 h 360"/>
                  <a:gd name="T14" fmla="*/ 318 w 360"/>
                  <a:gd name="T15" fmla="*/ 64 h 360"/>
                  <a:gd name="T16" fmla="*/ 284 w 360"/>
                  <a:gd name="T17" fmla="*/ 172 h 360"/>
                  <a:gd name="T18" fmla="*/ 310 w 360"/>
                  <a:gd name="T19" fmla="*/ 80 h 360"/>
                  <a:gd name="T20" fmla="*/ 188 w 360"/>
                  <a:gd name="T21" fmla="*/ 17 h 360"/>
                  <a:gd name="T22" fmla="*/ 188 w 360"/>
                  <a:gd name="T23" fmla="*/ 100 h 360"/>
                  <a:gd name="T24" fmla="*/ 172 w 360"/>
                  <a:gd name="T25" fmla="*/ 17 h 360"/>
                  <a:gd name="T26" fmla="*/ 112 w 360"/>
                  <a:gd name="T27" fmla="*/ 90 h 360"/>
                  <a:gd name="T28" fmla="*/ 105 w 360"/>
                  <a:gd name="T29" fmla="*/ 105 h 360"/>
                  <a:gd name="T30" fmla="*/ 172 w 360"/>
                  <a:gd name="T31" fmla="*/ 172 h 360"/>
                  <a:gd name="T32" fmla="*/ 105 w 360"/>
                  <a:gd name="T33" fmla="*/ 105 h 360"/>
                  <a:gd name="T34" fmla="*/ 172 w 360"/>
                  <a:gd name="T35" fmla="*/ 244 h 360"/>
                  <a:gd name="T36" fmla="*/ 92 w 360"/>
                  <a:gd name="T37" fmla="*/ 188 h 360"/>
                  <a:gd name="T38" fmla="*/ 172 w 360"/>
                  <a:gd name="T39" fmla="*/ 260 h 360"/>
                  <a:gd name="T40" fmla="*/ 112 w 360"/>
                  <a:gd name="T41" fmla="*/ 270 h 360"/>
                  <a:gd name="T42" fmla="*/ 188 w 360"/>
                  <a:gd name="T43" fmla="*/ 343 h 360"/>
                  <a:gd name="T44" fmla="*/ 248 w 360"/>
                  <a:gd name="T45" fmla="*/ 270 h 360"/>
                  <a:gd name="T46" fmla="*/ 255 w 360"/>
                  <a:gd name="T47" fmla="*/ 255 h 360"/>
                  <a:gd name="T48" fmla="*/ 188 w 360"/>
                  <a:gd name="T49" fmla="*/ 188 h 360"/>
                  <a:gd name="T50" fmla="*/ 255 w 360"/>
                  <a:gd name="T51" fmla="*/ 255 h 360"/>
                  <a:gd name="T52" fmla="*/ 188 w 360"/>
                  <a:gd name="T53" fmla="*/ 116 h 360"/>
                  <a:gd name="T54" fmla="*/ 268 w 360"/>
                  <a:gd name="T55" fmla="*/ 172 h 360"/>
                  <a:gd name="T56" fmla="*/ 299 w 360"/>
                  <a:gd name="T57" fmla="*/ 67 h 360"/>
                  <a:gd name="T58" fmla="*/ 218 w 360"/>
                  <a:gd name="T59" fmla="*/ 21 h 360"/>
                  <a:gd name="T60" fmla="*/ 142 w 360"/>
                  <a:gd name="T61" fmla="*/ 21 h 360"/>
                  <a:gd name="T62" fmla="*/ 61 w 360"/>
                  <a:gd name="T63" fmla="*/ 67 h 360"/>
                  <a:gd name="T64" fmla="*/ 50 w 360"/>
                  <a:gd name="T65" fmla="*/ 80 h 360"/>
                  <a:gd name="T66" fmla="*/ 76 w 360"/>
                  <a:gd name="T67" fmla="*/ 172 h 360"/>
                  <a:gd name="T68" fmla="*/ 50 w 360"/>
                  <a:gd name="T69" fmla="*/ 80 h 360"/>
                  <a:gd name="T70" fmla="*/ 76 w 360"/>
                  <a:gd name="T71" fmla="*/ 188 h 360"/>
                  <a:gd name="T72" fmla="*/ 50 w 360"/>
                  <a:gd name="T73" fmla="*/ 280 h 360"/>
                  <a:gd name="T74" fmla="*/ 61 w 360"/>
                  <a:gd name="T75" fmla="*/ 293 h 360"/>
                  <a:gd name="T76" fmla="*/ 142 w 360"/>
                  <a:gd name="T77" fmla="*/ 339 h 360"/>
                  <a:gd name="T78" fmla="*/ 218 w 360"/>
                  <a:gd name="T79" fmla="*/ 339 h 360"/>
                  <a:gd name="T80" fmla="*/ 299 w 360"/>
                  <a:gd name="T81" fmla="*/ 293 h 360"/>
                  <a:gd name="T82" fmla="*/ 310 w 360"/>
                  <a:gd name="T83" fmla="*/ 280 h 360"/>
                  <a:gd name="T84" fmla="*/ 284 w 360"/>
                  <a:gd name="T85" fmla="*/ 188 h 360"/>
                  <a:gd name="T86" fmla="*/ 310 w 360"/>
                  <a:gd name="T87" fmla="*/ 2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360">
                    <a:moveTo>
                      <a:pt x="318" y="64"/>
                    </a:moveTo>
                    <a:cubicBezTo>
                      <a:pt x="286" y="26"/>
                      <a:pt x="240" y="3"/>
                      <a:pt x="191" y="0"/>
                    </a:cubicBezTo>
                    <a:cubicBezTo>
                      <a:pt x="191" y="0"/>
                      <a:pt x="191" y="0"/>
                      <a:pt x="191" y="0"/>
                    </a:cubicBezTo>
                    <a:cubicBezTo>
                      <a:pt x="183" y="0"/>
                      <a:pt x="177" y="0"/>
                      <a:pt x="169" y="0"/>
                    </a:cubicBezTo>
                    <a:cubicBezTo>
                      <a:pt x="169" y="0"/>
                      <a:pt x="169" y="0"/>
                      <a:pt x="169" y="0"/>
                    </a:cubicBezTo>
                    <a:cubicBezTo>
                      <a:pt x="120" y="3"/>
                      <a:pt x="74" y="26"/>
                      <a:pt x="43" y="64"/>
                    </a:cubicBezTo>
                    <a:cubicBezTo>
                      <a:pt x="15" y="96"/>
                      <a:pt x="0" y="138"/>
                      <a:pt x="0" y="180"/>
                    </a:cubicBezTo>
                    <a:cubicBezTo>
                      <a:pt x="0" y="222"/>
                      <a:pt x="15" y="264"/>
                      <a:pt x="43" y="296"/>
                    </a:cubicBezTo>
                    <a:cubicBezTo>
                      <a:pt x="74" y="334"/>
                      <a:pt x="120" y="357"/>
                      <a:pt x="169" y="360"/>
                    </a:cubicBezTo>
                    <a:cubicBezTo>
                      <a:pt x="169" y="360"/>
                      <a:pt x="169" y="360"/>
                      <a:pt x="169" y="360"/>
                    </a:cubicBezTo>
                    <a:cubicBezTo>
                      <a:pt x="173" y="360"/>
                      <a:pt x="177" y="360"/>
                      <a:pt x="180" y="360"/>
                    </a:cubicBezTo>
                    <a:cubicBezTo>
                      <a:pt x="183" y="360"/>
                      <a:pt x="187" y="360"/>
                      <a:pt x="191" y="360"/>
                    </a:cubicBezTo>
                    <a:cubicBezTo>
                      <a:pt x="191" y="360"/>
                      <a:pt x="191" y="360"/>
                      <a:pt x="191" y="360"/>
                    </a:cubicBezTo>
                    <a:cubicBezTo>
                      <a:pt x="240" y="357"/>
                      <a:pt x="286" y="334"/>
                      <a:pt x="318" y="296"/>
                    </a:cubicBezTo>
                    <a:cubicBezTo>
                      <a:pt x="345" y="264"/>
                      <a:pt x="360" y="222"/>
                      <a:pt x="360" y="180"/>
                    </a:cubicBezTo>
                    <a:cubicBezTo>
                      <a:pt x="360" y="138"/>
                      <a:pt x="345" y="96"/>
                      <a:pt x="318" y="64"/>
                    </a:cubicBezTo>
                    <a:close/>
                    <a:moveTo>
                      <a:pt x="344" y="172"/>
                    </a:moveTo>
                    <a:cubicBezTo>
                      <a:pt x="284" y="172"/>
                      <a:pt x="284" y="172"/>
                      <a:pt x="284" y="172"/>
                    </a:cubicBezTo>
                    <a:cubicBezTo>
                      <a:pt x="283" y="147"/>
                      <a:pt x="278" y="123"/>
                      <a:pt x="270" y="100"/>
                    </a:cubicBezTo>
                    <a:cubicBezTo>
                      <a:pt x="284" y="94"/>
                      <a:pt x="297" y="88"/>
                      <a:pt x="310" y="80"/>
                    </a:cubicBezTo>
                    <a:cubicBezTo>
                      <a:pt x="330" y="106"/>
                      <a:pt x="342" y="138"/>
                      <a:pt x="344" y="172"/>
                    </a:cubicBezTo>
                    <a:close/>
                    <a:moveTo>
                      <a:pt x="188" y="17"/>
                    </a:moveTo>
                    <a:cubicBezTo>
                      <a:pt x="214" y="35"/>
                      <a:pt x="234" y="60"/>
                      <a:pt x="248" y="90"/>
                    </a:cubicBezTo>
                    <a:cubicBezTo>
                      <a:pt x="229" y="96"/>
                      <a:pt x="209" y="99"/>
                      <a:pt x="188" y="100"/>
                    </a:cubicBezTo>
                    <a:lnTo>
                      <a:pt x="188" y="17"/>
                    </a:lnTo>
                    <a:close/>
                    <a:moveTo>
                      <a:pt x="172" y="17"/>
                    </a:moveTo>
                    <a:cubicBezTo>
                      <a:pt x="172" y="100"/>
                      <a:pt x="172" y="100"/>
                      <a:pt x="172" y="100"/>
                    </a:cubicBezTo>
                    <a:cubicBezTo>
                      <a:pt x="151" y="99"/>
                      <a:pt x="131" y="96"/>
                      <a:pt x="112" y="90"/>
                    </a:cubicBezTo>
                    <a:cubicBezTo>
                      <a:pt x="126" y="60"/>
                      <a:pt x="146" y="35"/>
                      <a:pt x="172" y="17"/>
                    </a:cubicBezTo>
                    <a:close/>
                    <a:moveTo>
                      <a:pt x="105" y="105"/>
                    </a:moveTo>
                    <a:cubicBezTo>
                      <a:pt x="127" y="112"/>
                      <a:pt x="149" y="115"/>
                      <a:pt x="172" y="116"/>
                    </a:cubicBezTo>
                    <a:cubicBezTo>
                      <a:pt x="172" y="172"/>
                      <a:pt x="172" y="172"/>
                      <a:pt x="172" y="172"/>
                    </a:cubicBezTo>
                    <a:cubicBezTo>
                      <a:pt x="92" y="172"/>
                      <a:pt x="92" y="172"/>
                      <a:pt x="92" y="172"/>
                    </a:cubicBezTo>
                    <a:cubicBezTo>
                      <a:pt x="93" y="149"/>
                      <a:pt x="97" y="126"/>
                      <a:pt x="105" y="105"/>
                    </a:cubicBezTo>
                    <a:close/>
                    <a:moveTo>
                      <a:pt x="172" y="188"/>
                    </a:moveTo>
                    <a:cubicBezTo>
                      <a:pt x="172" y="244"/>
                      <a:pt x="172" y="244"/>
                      <a:pt x="172" y="244"/>
                    </a:cubicBezTo>
                    <a:cubicBezTo>
                      <a:pt x="149" y="245"/>
                      <a:pt x="127" y="248"/>
                      <a:pt x="105" y="255"/>
                    </a:cubicBezTo>
                    <a:cubicBezTo>
                      <a:pt x="97" y="234"/>
                      <a:pt x="93" y="211"/>
                      <a:pt x="92" y="188"/>
                    </a:cubicBezTo>
                    <a:lnTo>
                      <a:pt x="172" y="188"/>
                    </a:lnTo>
                    <a:close/>
                    <a:moveTo>
                      <a:pt x="172" y="260"/>
                    </a:moveTo>
                    <a:cubicBezTo>
                      <a:pt x="172" y="343"/>
                      <a:pt x="172" y="343"/>
                      <a:pt x="172" y="343"/>
                    </a:cubicBezTo>
                    <a:cubicBezTo>
                      <a:pt x="146" y="325"/>
                      <a:pt x="126" y="300"/>
                      <a:pt x="112" y="270"/>
                    </a:cubicBezTo>
                    <a:cubicBezTo>
                      <a:pt x="131" y="264"/>
                      <a:pt x="151" y="261"/>
                      <a:pt x="172" y="260"/>
                    </a:cubicBezTo>
                    <a:close/>
                    <a:moveTo>
                      <a:pt x="188" y="343"/>
                    </a:moveTo>
                    <a:cubicBezTo>
                      <a:pt x="188" y="260"/>
                      <a:pt x="188" y="260"/>
                      <a:pt x="188" y="260"/>
                    </a:cubicBezTo>
                    <a:cubicBezTo>
                      <a:pt x="209" y="261"/>
                      <a:pt x="229" y="264"/>
                      <a:pt x="248" y="270"/>
                    </a:cubicBezTo>
                    <a:cubicBezTo>
                      <a:pt x="234" y="300"/>
                      <a:pt x="214" y="325"/>
                      <a:pt x="188" y="343"/>
                    </a:cubicBezTo>
                    <a:close/>
                    <a:moveTo>
                      <a:pt x="255" y="255"/>
                    </a:moveTo>
                    <a:cubicBezTo>
                      <a:pt x="233" y="248"/>
                      <a:pt x="211" y="245"/>
                      <a:pt x="188" y="244"/>
                    </a:cubicBezTo>
                    <a:cubicBezTo>
                      <a:pt x="188" y="188"/>
                      <a:pt x="188" y="188"/>
                      <a:pt x="188" y="188"/>
                    </a:cubicBezTo>
                    <a:cubicBezTo>
                      <a:pt x="268" y="188"/>
                      <a:pt x="268" y="188"/>
                      <a:pt x="268" y="188"/>
                    </a:cubicBezTo>
                    <a:cubicBezTo>
                      <a:pt x="267" y="211"/>
                      <a:pt x="263" y="234"/>
                      <a:pt x="255" y="255"/>
                    </a:cubicBezTo>
                    <a:close/>
                    <a:moveTo>
                      <a:pt x="188" y="172"/>
                    </a:moveTo>
                    <a:cubicBezTo>
                      <a:pt x="188" y="116"/>
                      <a:pt x="188" y="116"/>
                      <a:pt x="188" y="116"/>
                    </a:cubicBezTo>
                    <a:cubicBezTo>
                      <a:pt x="211" y="115"/>
                      <a:pt x="233" y="112"/>
                      <a:pt x="255" y="105"/>
                    </a:cubicBezTo>
                    <a:cubicBezTo>
                      <a:pt x="263" y="126"/>
                      <a:pt x="267" y="149"/>
                      <a:pt x="268" y="172"/>
                    </a:cubicBezTo>
                    <a:cubicBezTo>
                      <a:pt x="188" y="172"/>
                      <a:pt x="188" y="172"/>
                      <a:pt x="188" y="172"/>
                    </a:cubicBezTo>
                    <a:close/>
                    <a:moveTo>
                      <a:pt x="299" y="67"/>
                    </a:moveTo>
                    <a:cubicBezTo>
                      <a:pt x="288" y="74"/>
                      <a:pt x="276" y="80"/>
                      <a:pt x="264" y="85"/>
                    </a:cubicBezTo>
                    <a:cubicBezTo>
                      <a:pt x="252" y="60"/>
                      <a:pt x="237" y="38"/>
                      <a:pt x="218" y="21"/>
                    </a:cubicBezTo>
                    <a:cubicBezTo>
                      <a:pt x="249" y="28"/>
                      <a:pt x="277" y="44"/>
                      <a:pt x="299" y="67"/>
                    </a:cubicBezTo>
                    <a:close/>
                    <a:moveTo>
                      <a:pt x="142" y="21"/>
                    </a:moveTo>
                    <a:cubicBezTo>
                      <a:pt x="123" y="38"/>
                      <a:pt x="108" y="60"/>
                      <a:pt x="96" y="85"/>
                    </a:cubicBezTo>
                    <a:cubicBezTo>
                      <a:pt x="84" y="80"/>
                      <a:pt x="72" y="74"/>
                      <a:pt x="61" y="67"/>
                    </a:cubicBezTo>
                    <a:cubicBezTo>
                      <a:pt x="83" y="44"/>
                      <a:pt x="111" y="28"/>
                      <a:pt x="142" y="21"/>
                    </a:cubicBezTo>
                    <a:close/>
                    <a:moveTo>
                      <a:pt x="50" y="80"/>
                    </a:moveTo>
                    <a:cubicBezTo>
                      <a:pt x="63" y="88"/>
                      <a:pt x="76" y="94"/>
                      <a:pt x="90" y="100"/>
                    </a:cubicBezTo>
                    <a:cubicBezTo>
                      <a:pt x="82" y="123"/>
                      <a:pt x="77" y="147"/>
                      <a:pt x="76" y="172"/>
                    </a:cubicBezTo>
                    <a:cubicBezTo>
                      <a:pt x="16" y="172"/>
                      <a:pt x="16" y="172"/>
                      <a:pt x="16" y="172"/>
                    </a:cubicBezTo>
                    <a:cubicBezTo>
                      <a:pt x="18" y="138"/>
                      <a:pt x="30" y="106"/>
                      <a:pt x="50" y="80"/>
                    </a:cubicBezTo>
                    <a:close/>
                    <a:moveTo>
                      <a:pt x="16" y="188"/>
                    </a:moveTo>
                    <a:cubicBezTo>
                      <a:pt x="76" y="188"/>
                      <a:pt x="76" y="188"/>
                      <a:pt x="76" y="188"/>
                    </a:cubicBezTo>
                    <a:cubicBezTo>
                      <a:pt x="77" y="213"/>
                      <a:pt x="82" y="237"/>
                      <a:pt x="90" y="260"/>
                    </a:cubicBezTo>
                    <a:cubicBezTo>
                      <a:pt x="76" y="266"/>
                      <a:pt x="63" y="272"/>
                      <a:pt x="50" y="280"/>
                    </a:cubicBezTo>
                    <a:cubicBezTo>
                      <a:pt x="30" y="254"/>
                      <a:pt x="18" y="222"/>
                      <a:pt x="16" y="188"/>
                    </a:cubicBezTo>
                    <a:close/>
                    <a:moveTo>
                      <a:pt x="61" y="293"/>
                    </a:moveTo>
                    <a:cubicBezTo>
                      <a:pt x="72" y="286"/>
                      <a:pt x="84" y="280"/>
                      <a:pt x="96" y="275"/>
                    </a:cubicBezTo>
                    <a:cubicBezTo>
                      <a:pt x="108" y="300"/>
                      <a:pt x="123" y="322"/>
                      <a:pt x="142" y="339"/>
                    </a:cubicBezTo>
                    <a:cubicBezTo>
                      <a:pt x="111" y="332"/>
                      <a:pt x="83" y="316"/>
                      <a:pt x="61" y="293"/>
                    </a:cubicBezTo>
                    <a:close/>
                    <a:moveTo>
                      <a:pt x="218" y="339"/>
                    </a:moveTo>
                    <a:cubicBezTo>
                      <a:pt x="237" y="322"/>
                      <a:pt x="252" y="300"/>
                      <a:pt x="264" y="275"/>
                    </a:cubicBezTo>
                    <a:cubicBezTo>
                      <a:pt x="276" y="280"/>
                      <a:pt x="288" y="286"/>
                      <a:pt x="299" y="293"/>
                    </a:cubicBezTo>
                    <a:cubicBezTo>
                      <a:pt x="277" y="316"/>
                      <a:pt x="249" y="332"/>
                      <a:pt x="218" y="339"/>
                    </a:cubicBezTo>
                    <a:close/>
                    <a:moveTo>
                      <a:pt x="310" y="280"/>
                    </a:moveTo>
                    <a:cubicBezTo>
                      <a:pt x="297" y="272"/>
                      <a:pt x="284" y="266"/>
                      <a:pt x="270" y="260"/>
                    </a:cubicBezTo>
                    <a:cubicBezTo>
                      <a:pt x="278" y="237"/>
                      <a:pt x="283" y="213"/>
                      <a:pt x="284" y="188"/>
                    </a:cubicBezTo>
                    <a:cubicBezTo>
                      <a:pt x="344" y="188"/>
                      <a:pt x="344" y="188"/>
                      <a:pt x="344" y="188"/>
                    </a:cubicBezTo>
                    <a:cubicBezTo>
                      <a:pt x="342" y="222"/>
                      <a:pt x="330" y="254"/>
                      <a:pt x="310" y="2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5" name="Group 24">
            <a:extLst>
              <a:ext uri="{FF2B5EF4-FFF2-40B4-BE49-F238E27FC236}">
                <a16:creationId xmlns:a16="http://schemas.microsoft.com/office/drawing/2014/main" id="{F80AC2C8-2C37-48E2-959E-61C7FA77F1C0}"/>
              </a:ext>
            </a:extLst>
          </p:cNvPr>
          <p:cNvGrpSpPr>
            <a:grpSpLocks noChangeAspect="1"/>
          </p:cNvGrpSpPr>
          <p:nvPr/>
        </p:nvGrpSpPr>
        <p:grpSpPr>
          <a:xfrm>
            <a:off x="4450452" y="1047175"/>
            <a:ext cx="2160000" cy="587968"/>
            <a:chOff x="3219679" y="1047175"/>
            <a:chExt cx="2500931" cy="680772"/>
          </a:xfrm>
        </p:grpSpPr>
        <p:grpSp>
          <p:nvGrpSpPr>
            <p:cNvPr id="24" name="Group 23">
              <a:extLst>
                <a:ext uri="{FF2B5EF4-FFF2-40B4-BE49-F238E27FC236}">
                  <a16:creationId xmlns:a16="http://schemas.microsoft.com/office/drawing/2014/main" id="{0A97AF15-32A6-47B6-985B-ED6DE2060029}"/>
                </a:ext>
              </a:extLst>
            </p:cNvPr>
            <p:cNvGrpSpPr/>
            <p:nvPr/>
          </p:nvGrpSpPr>
          <p:grpSpPr>
            <a:xfrm>
              <a:off x="3219679" y="1210236"/>
              <a:ext cx="2500931" cy="517711"/>
              <a:chOff x="3219679" y="1210236"/>
              <a:chExt cx="2500931" cy="517711"/>
            </a:xfrm>
          </p:grpSpPr>
          <p:sp>
            <p:nvSpPr>
              <p:cNvPr id="251" name="Freeform: Shape 250">
                <a:extLst>
                  <a:ext uri="{FF2B5EF4-FFF2-40B4-BE49-F238E27FC236}">
                    <a16:creationId xmlns:a16="http://schemas.microsoft.com/office/drawing/2014/main" id="{65CB82FA-57B4-4FB1-831B-EDA5960DB13B}"/>
                  </a:ext>
                </a:extLst>
              </p:cNvPr>
              <p:cNvSpPr/>
              <p:nvPr/>
            </p:nvSpPr>
            <p:spPr>
              <a:xfrm flipH="1">
                <a:off x="5521914" y="1425322"/>
                <a:ext cx="198696"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252" name="Rectangle: Rounded Corners 251">
                <a:extLst>
                  <a:ext uri="{FF2B5EF4-FFF2-40B4-BE49-F238E27FC236}">
                    <a16:creationId xmlns:a16="http://schemas.microsoft.com/office/drawing/2014/main" id="{8AF61DD8-473D-4F73-8DAB-2AC305353333}"/>
                  </a:ext>
                </a:extLst>
              </p:cNvPr>
              <p:cNvSpPr/>
              <p:nvPr/>
            </p:nvSpPr>
            <p:spPr>
              <a:xfrm>
                <a:off x="3219679" y="1210236"/>
                <a:ext cx="2418210" cy="517711"/>
              </a:xfrm>
              <a:prstGeom prst="roundRect">
                <a:avLst>
                  <a:gd name="adj" fmla="val 30466"/>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Hey J, we still on for 11?</a:t>
                </a:r>
              </a:p>
            </p:txBody>
          </p:sp>
        </p:grpSp>
        <p:sp>
          <p:nvSpPr>
            <p:cNvPr id="250" name="Rectangle 249">
              <a:extLst>
                <a:ext uri="{FF2B5EF4-FFF2-40B4-BE49-F238E27FC236}">
                  <a16:creationId xmlns:a16="http://schemas.microsoft.com/office/drawing/2014/main" id="{D7821847-888D-4461-A097-0EFD6EE91853}"/>
                </a:ext>
              </a:extLst>
            </p:cNvPr>
            <p:cNvSpPr/>
            <p:nvPr/>
          </p:nvSpPr>
          <p:spPr>
            <a:xfrm>
              <a:off x="3338569" y="10471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38" name="Group 37">
            <a:extLst>
              <a:ext uri="{FF2B5EF4-FFF2-40B4-BE49-F238E27FC236}">
                <a16:creationId xmlns:a16="http://schemas.microsoft.com/office/drawing/2014/main" id="{E176AAD2-5835-4E62-A1BC-31B4935A0AD2}"/>
              </a:ext>
            </a:extLst>
          </p:cNvPr>
          <p:cNvGrpSpPr>
            <a:grpSpLocks noChangeAspect="1"/>
          </p:cNvGrpSpPr>
          <p:nvPr/>
        </p:nvGrpSpPr>
        <p:grpSpPr>
          <a:xfrm>
            <a:off x="4450452" y="1702435"/>
            <a:ext cx="2160000" cy="904578"/>
            <a:chOff x="3219679" y="1818209"/>
            <a:chExt cx="2160000" cy="904578"/>
          </a:xfrm>
        </p:grpSpPr>
        <p:grpSp>
          <p:nvGrpSpPr>
            <p:cNvPr id="37" name="Group 36">
              <a:extLst>
                <a:ext uri="{FF2B5EF4-FFF2-40B4-BE49-F238E27FC236}">
                  <a16:creationId xmlns:a16="http://schemas.microsoft.com/office/drawing/2014/main" id="{2F55C95B-2B6D-439E-B681-82F25BBA4CF7}"/>
                </a:ext>
              </a:extLst>
            </p:cNvPr>
            <p:cNvGrpSpPr/>
            <p:nvPr/>
          </p:nvGrpSpPr>
          <p:grpSpPr>
            <a:xfrm>
              <a:off x="3219679" y="1966787"/>
              <a:ext cx="2160000" cy="756000"/>
              <a:chOff x="3219679" y="1966787"/>
              <a:chExt cx="2160000" cy="756000"/>
            </a:xfrm>
          </p:grpSpPr>
          <p:sp>
            <p:nvSpPr>
              <p:cNvPr id="264" name="Freeform: Shape 263">
                <a:extLst>
                  <a:ext uri="{FF2B5EF4-FFF2-40B4-BE49-F238E27FC236}">
                    <a16:creationId xmlns:a16="http://schemas.microsoft.com/office/drawing/2014/main" id="{536C0C8D-B748-4DB8-9F7E-CEEA07C46991}"/>
                  </a:ext>
                </a:extLst>
              </p:cNvPr>
              <p:cNvSpPr/>
              <p:nvPr/>
            </p:nvSpPr>
            <p:spPr>
              <a:xfrm flipH="1">
                <a:off x="5208070" y="2460533"/>
                <a:ext cx="171609" cy="261371"/>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265" name="Rectangle: Rounded Corners 264">
                <a:extLst>
                  <a:ext uri="{FF2B5EF4-FFF2-40B4-BE49-F238E27FC236}">
                    <a16:creationId xmlns:a16="http://schemas.microsoft.com/office/drawing/2014/main" id="{0FFCB2A3-CB11-45E7-80E7-BC3ACD4CAFFE}"/>
                  </a:ext>
                </a:extLst>
              </p:cNvPr>
              <p:cNvSpPr/>
              <p:nvPr/>
            </p:nvSpPr>
            <p:spPr>
              <a:xfrm>
                <a:off x="3219679" y="1966787"/>
                <a:ext cx="2091600" cy="756000"/>
              </a:xfrm>
              <a:prstGeom prst="roundRect">
                <a:avLst>
                  <a:gd name="adj" fmla="val 21884"/>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Yeah, remind me again what this meeting is about. I’m drawing a complete blank!</a:t>
                </a:r>
              </a:p>
            </p:txBody>
          </p:sp>
        </p:grpSp>
        <p:sp>
          <p:nvSpPr>
            <p:cNvPr id="263" name="Rectangle 262">
              <a:extLst>
                <a:ext uri="{FF2B5EF4-FFF2-40B4-BE49-F238E27FC236}">
                  <a16:creationId xmlns:a16="http://schemas.microsoft.com/office/drawing/2014/main" id="{2B96112E-9BE0-4402-8BF9-0EE00C784FA7}"/>
                </a:ext>
              </a:extLst>
            </p:cNvPr>
            <p:cNvSpPr/>
            <p:nvPr/>
          </p:nvSpPr>
          <p:spPr>
            <a:xfrm>
              <a:off x="3322362" y="1818209"/>
              <a:ext cx="1985873" cy="9550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grpSp>
        <p:nvGrpSpPr>
          <p:cNvPr id="21" name="Group 20">
            <a:extLst>
              <a:ext uri="{FF2B5EF4-FFF2-40B4-BE49-F238E27FC236}">
                <a16:creationId xmlns:a16="http://schemas.microsoft.com/office/drawing/2014/main" id="{1C20183D-9B4E-4BEB-897D-01589C553429}"/>
              </a:ext>
            </a:extLst>
          </p:cNvPr>
          <p:cNvGrpSpPr>
            <a:grpSpLocks noChangeAspect="1"/>
          </p:cNvGrpSpPr>
          <p:nvPr/>
        </p:nvGrpSpPr>
        <p:grpSpPr>
          <a:xfrm>
            <a:off x="4450451" y="2746230"/>
            <a:ext cx="2150474" cy="1137581"/>
            <a:chOff x="3219679" y="2833775"/>
            <a:chExt cx="2489902" cy="1317135"/>
          </a:xfrm>
        </p:grpSpPr>
        <p:grpSp>
          <p:nvGrpSpPr>
            <p:cNvPr id="20" name="Group 19">
              <a:extLst>
                <a:ext uri="{FF2B5EF4-FFF2-40B4-BE49-F238E27FC236}">
                  <a16:creationId xmlns:a16="http://schemas.microsoft.com/office/drawing/2014/main" id="{52EDEEE6-BF85-41A0-911A-79409B5CB6A6}"/>
                </a:ext>
              </a:extLst>
            </p:cNvPr>
            <p:cNvGrpSpPr/>
            <p:nvPr/>
          </p:nvGrpSpPr>
          <p:grpSpPr>
            <a:xfrm>
              <a:off x="3219679" y="3005705"/>
              <a:ext cx="2489902" cy="1145205"/>
              <a:chOff x="3219679" y="3005705"/>
              <a:chExt cx="2489902" cy="1145205"/>
            </a:xfrm>
          </p:grpSpPr>
          <p:sp>
            <p:nvSpPr>
              <p:cNvPr id="269" name="Freeform: Shape 268">
                <a:extLst>
                  <a:ext uri="{FF2B5EF4-FFF2-40B4-BE49-F238E27FC236}">
                    <a16:creationId xmlns:a16="http://schemas.microsoft.com/office/drawing/2014/main" id="{BBAEB491-52AE-4628-A5D6-334CCC305784}"/>
                  </a:ext>
                </a:extLst>
              </p:cNvPr>
              <p:cNvSpPr/>
              <p:nvPr/>
            </p:nvSpPr>
            <p:spPr>
              <a:xfrm flipH="1">
                <a:off x="5510886" y="3848285"/>
                <a:ext cx="198695" cy="302625"/>
              </a:xfrm>
              <a:custGeom>
                <a:avLst/>
                <a:gdLst>
                  <a:gd name="connsiteX0" fmla="*/ 81524 w 198696"/>
                  <a:gd name="connsiteY0" fmla="*/ 0 h 302625"/>
                  <a:gd name="connsiteX1" fmla="*/ 198696 w 198696"/>
                  <a:gd name="connsiteY1" fmla="*/ 0 h 302625"/>
                  <a:gd name="connsiteX2" fmla="*/ 198696 w 198696"/>
                  <a:gd name="connsiteY2" fmla="*/ 170303 h 302625"/>
                  <a:gd name="connsiteX3" fmla="*/ 66374 w 198696"/>
                  <a:gd name="connsiteY3" fmla="*/ 302625 h 302625"/>
                  <a:gd name="connsiteX4" fmla="*/ 0 w 198696"/>
                  <a:gd name="connsiteY4" fmla="*/ 302625 h 302625"/>
                  <a:gd name="connsiteX5" fmla="*/ 81524 w 198696"/>
                  <a:gd name="connsiteY5" fmla="*/ 221101 h 30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96" h="302625">
                    <a:moveTo>
                      <a:pt x="81524" y="0"/>
                    </a:moveTo>
                    <a:lnTo>
                      <a:pt x="198696" y="0"/>
                    </a:lnTo>
                    <a:lnTo>
                      <a:pt x="198696" y="170303"/>
                    </a:lnTo>
                    <a:cubicBezTo>
                      <a:pt x="198696" y="243382"/>
                      <a:pt x="139453" y="302625"/>
                      <a:pt x="66374" y="302625"/>
                    </a:cubicBezTo>
                    <a:lnTo>
                      <a:pt x="0" y="302625"/>
                    </a:lnTo>
                    <a:cubicBezTo>
                      <a:pt x="45024" y="302625"/>
                      <a:pt x="81524" y="266125"/>
                      <a:pt x="81524" y="221101"/>
                    </a:cubicBez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270" name="Rectangle: Rounded Corners 269">
                <a:extLst>
                  <a:ext uri="{FF2B5EF4-FFF2-40B4-BE49-F238E27FC236}">
                    <a16:creationId xmlns:a16="http://schemas.microsoft.com/office/drawing/2014/main" id="{FA940706-BC97-4647-AF28-B18A8DF9F064}"/>
                  </a:ext>
                </a:extLst>
              </p:cNvPr>
              <p:cNvSpPr/>
              <p:nvPr/>
            </p:nvSpPr>
            <p:spPr>
              <a:xfrm>
                <a:off x="3219679" y="3005705"/>
                <a:ext cx="2418210" cy="1145205"/>
              </a:xfrm>
              <a:prstGeom prst="roundRect">
                <a:avLst>
                  <a:gd name="adj" fmla="val 17990"/>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ZA" sz="1200" dirty="0">
                    <a:solidFill>
                      <a:schemeClr val="tx1">
                        <a:lumMod val="75000"/>
                        <a:lumOff val="25000"/>
                      </a:schemeClr>
                    </a:solidFill>
                  </a:rPr>
                  <a:t>Podcasting operational change management inside of workflows to establish a framework.</a:t>
                </a:r>
              </a:p>
            </p:txBody>
          </p:sp>
        </p:grpSp>
        <p:sp>
          <p:nvSpPr>
            <p:cNvPr id="268" name="Rectangle 267">
              <a:extLst>
                <a:ext uri="{FF2B5EF4-FFF2-40B4-BE49-F238E27FC236}">
                  <a16:creationId xmlns:a16="http://schemas.microsoft.com/office/drawing/2014/main" id="{B3C2526D-FE7A-415C-A216-432E4AA373FA}"/>
                </a:ext>
              </a:extLst>
            </p:cNvPr>
            <p:cNvSpPr/>
            <p:nvPr/>
          </p:nvSpPr>
          <p:spPr>
            <a:xfrm>
              <a:off x="3338569" y="2833775"/>
              <a:ext cx="2299320" cy="11058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ZA" sz="800" dirty="0">
                  <a:solidFill>
                    <a:schemeClr val="tx2"/>
                  </a:solidFill>
                </a:rPr>
                <a:t>James Smith</a:t>
              </a:r>
            </a:p>
          </p:txBody>
        </p:sp>
      </p:grpSp>
      <p:pic>
        <p:nvPicPr>
          <p:cNvPr id="31" name="Picture 30">
            <a:extLst>
              <a:ext uri="{FF2B5EF4-FFF2-40B4-BE49-F238E27FC236}">
                <a16:creationId xmlns:a16="http://schemas.microsoft.com/office/drawing/2014/main" id="{3262C885-9272-4ABA-A8AE-8A110951A1A5}"/>
              </a:ext>
            </a:extLst>
          </p:cNvPr>
          <p:cNvPicPr>
            <a:picLocks noChangeAspect="1"/>
          </p:cNvPicPr>
          <p:nvPr/>
        </p:nvPicPr>
        <p:blipFill rotWithShape="1">
          <a:blip r:embed="rId6"/>
          <a:srcRect t="2080" b="2080"/>
          <a:stretch/>
        </p:blipFill>
        <p:spPr>
          <a:xfrm>
            <a:off x="1786759" y="4050831"/>
            <a:ext cx="2278800" cy="2278800"/>
          </a:xfrm>
          <a:prstGeom prst="rect">
            <a:avLst/>
          </a:prstGeom>
        </p:spPr>
      </p:pic>
      <p:pic>
        <p:nvPicPr>
          <p:cNvPr id="289" name="Picture 288">
            <a:extLst>
              <a:ext uri="{FF2B5EF4-FFF2-40B4-BE49-F238E27FC236}">
                <a16:creationId xmlns:a16="http://schemas.microsoft.com/office/drawing/2014/main" id="{EA0523A1-9C0F-4D84-B781-30DC652D83C4}"/>
              </a:ext>
            </a:extLst>
          </p:cNvPr>
          <p:cNvPicPr>
            <a:picLocks noChangeAspect="1"/>
          </p:cNvPicPr>
          <p:nvPr/>
        </p:nvPicPr>
        <p:blipFill rotWithShape="1">
          <a:blip r:embed="rId6"/>
          <a:srcRect t="5333" b="22787"/>
          <a:stretch/>
        </p:blipFill>
        <p:spPr>
          <a:xfrm>
            <a:off x="4406670" y="4613632"/>
            <a:ext cx="2278800" cy="1709100"/>
          </a:xfrm>
          <a:prstGeom prst="rect">
            <a:avLst/>
          </a:prstGeom>
        </p:spPr>
      </p:pic>
      <p:grpSp>
        <p:nvGrpSpPr>
          <p:cNvPr id="40" name="Group 39">
            <a:extLst>
              <a:ext uri="{FF2B5EF4-FFF2-40B4-BE49-F238E27FC236}">
                <a16:creationId xmlns:a16="http://schemas.microsoft.com/office/drawing/2014/main" id="{0E14286C-F2EE-4FBC-A5B6-8110C6806619}"/>
              </a:ext>
            </a:extLst>
          </p:cNvPr>
          <p:cNvGrpSpPr>
            <a:grpSpLocks noChangeAspect="1"/>
          </p:cNvGrpSpPr>
          <p:nvPr/>
        </p:nvGrpSpPr>
        <p:grpSpPr>
          <a:xfrm>
            <a:off x="8521847" y="2142947"/>
            <a:ext cx="2280472" cy="1315339"/>
            <a:chOff x="6227834" y="2144167"/>
            <a:chExt cx="2280472" cy="1315339"/>
          </a:xfrm>
        </p:grpSpPr>
        <p:sp>
          <p:nvSpPr>
            <p:cNvPr id="329" name="Rectangle 328">
              <a:extLst>
                <a:ext uri="{FF2B5EF4-FFF2-40B4-BE49-F238E27FC236}">
                  <a16:creationId xmlns:a16="http://schemas.microsoft.com/office/drawing/2014/main" id="{95870CB0-3A5E-42A9-B311-A518067E2796}"/>
                </a:ext>
              </a:extLst>
            </p:cNvPr>
            <p:cNvSpPr/>
            <p:nvPr/>
          </p:nvSpPr>
          <p:spPr>
            <a:xfrm>
              <a:off x="6227834" y="2144167"/>
              <a:ext cx="2280472" cy="1315339"/>
            </a:xfrm>
            <a:prstGeom prst="rect">
              <a:avLst/>
            </a:prstGeom>
            <a:solidFill>
              <a:srgbClr val="D1D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1" name="Rectangle: Rounded Corners 330">
              <a:extLst>
                <a:ext uri="{FF2B5EF4-FFF2-40B4-BE49-F238E27FC236}">
                  <a16:creationId xmlns:a16="http://schemas.microsoft.com/office/drawing/2014/main" id="{0C34AB11-6703-4958-9EED-678AE5AB84F1}"/>
                </a:ext>
              </a:extLst>
            </p:cNvPr>
            <p:cNvSpPr/>
            <p:nvPr/>
          </p:nvSpPr>
          <p:spPr>
            <a:xfrm>
              <a:off x="6243034"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q</a:t>
              </a:r>
            </a:p>
          </p:txBody>
        </p:sp>
        <p:sp>
          <p:nvSpPr>
            <p:cNvPr id="332" name="Rectangle: Rounded Corners 331">
              <a:extLst>
                <a:ext uri="{FF2B5EF4-FFF2-40B4-BE49-F238E27FC236}">
                  <a16:creationId xmlns:a16="http://schemas.microsoft.com/office/drawing/2014/main" id="{2F21B4E3-ED4C-4D8F-861D-03FA31CFB28E}"/>
                </a:ext>
              </a:extLst>
            </p:cNvPr>
            <p:cNvSpPr/>
            <p:nvPr/>
          </p:nvSpPr>
          <p:spPr>
            <a:xfrm>
              <a:off x="6475797"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w</a:t>
              </a:r>
            </a:p>
          </p:txBody>
        </p:sp>
        <p:sp>
          <p:nvSpPr>
            <p:cNvPr id="333" name="Rectangle: Rounded Corners 332">
              <a:extLst>
                <a:ext uri="{FF2B5EF4-FFF2-40B4-BE49-F238E27FC236}">
                  <a16:creationId xmlns:a16="http://schemas.microsoft.com/office/drawing/2014/main" id="{AC00DBE9-6436-44CF-8F14-D93B76BADF07}"/>
                </a:ext>
              </a:extLst>
            </p:cNvPr>
            <p:cNvSpPr/>
            <p:nvPr/>
          </p:nvSpPr>
          <p:spPr>
            <a:xfrm>
              <a:off x="6701638"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e</a:t>
              </a:r>
            </a:p>
          </p:txBody>
        </p:sp>
        <p:sp>
          <p:nvSpPr>
            <p:cNvPr id="334" name="Rectangle: Rounded Corners 333">
              <a:extLst>
                <a:ext uri="{FF2B5EF4-FFF2-40B4-BE49-F238E27FC236}">
                  <a16:creationId xmlns:a16="http://schemas.microsoft.com/office/drawing/2014/main" id="{0C0498AF-8262-4BF5-8940-2B89E4BD2035}"/>
                </a:ext>
              </a:extLst>
            </p:cNvPr>
            <p:cNvSpPr/>
            <p:nvPr/>
          </p:nvSpPr>
          <p:spPr>
            <a:xfrm>
              <a:off x="6929703"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r</a:t>
              </a:r>
            </a:p>
          </p:txBody>
        </p:sp>
        <p:sp>
          <p:nvSpPr>
            <p:cNvPr id="335" name="Rectangle: Rounded Corners 334">
              <a:extLst>
                <a:ext uri="{FF2B5EF4-FFF2-40B4-BE49-F238E27FC236}">
                  <a16:creationId xmlns:a16="http://schemas.microsoft.com/office/drawing/2014/main" id="{1ED26B5F-325F-4DF6-8397-7390B3B7C17B}"/>
                </a:ext>
              </a:extLst>
            </p:cNvPr>
            <p:cNvSpPr/>
            <p:nvPr/>
          </p:nvSpPr>
          <p:spPr>
            <a:xfrm>
              <a:off x="7157768"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t</a:t>
              </a:r>
            </a:p>
          </p:txBody>
        </p:sp>
        <p:sp>
          <p:nvSpPr>
            <p:cNvPr id="336" name="Rectangle: Rounded Corners 335">
              <a:extLst>
                <a:ext uri="{FF2B5EF4-FFF2-40B4-BE49-F238E27FC236}">
                  <a16:creationId xmlns:a16="http://schemas.microsoft.com/office/drawing/2014/main" id="{07D5E28E-D02F-4859-A992-51AE9EB78702}"/>
                </a:ext>
              </a:extLst>
            </p:cNvPr>
            <p:cNvSpPr/>
            <p:nvPr/>
          </p:nvSpPr>
          <p:spPr>
            <a:xfrm>
              <a:off x="7386112"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y</a:t>
              </a:r>
            </a:p>
          </p:txBody>
        </p:sp>
        <p:sp>
          <p:nvSpPr>
            <p:cNvPr id="337" name="Rectangle: Rounded Corners 336">
              <a:extLst>
                <a:ext uri="{FF2B5EF4-FFF2-40B4-BE49-F238E27FC236}">
                  <a16:creationId xmlns:a16="http://schemas.microsoft.com/office/drawing/2014/main" id="{CADA0011-F545-4469-9038-BF0748D8BAEC}"/>
                </a:ext>
              </a:extLst>
            </p:cNvPr>
            <p:cNvSpPr/>
            <p:nvPr/>
          </p:nvSpPr>
          <p:spPr>
            <a:xfrm>
              <a:off x="7614456"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u</a:t>
              </a:r>
            </a:p>
          </p:txBody>
        </p:sp>
        <p:sp>
          <p:nvSpPr>
            <p:cNvPr id="338" name="Rectangle: Rounded Corners 337">
              <a:extLst>
                <a:ext uri="{FF2B5EF4-FFF2-40B4-BE49-F238E27FC236}">
                  <a16:creationId xmlns:a16="http://schemas.microsoft.com/office/drawing/2014/main" id="{ECB12553-9156-46C1-82A0-BD5DAE3617CB}"/>
                </a:ext>
              </a:extLst>
            </p:cNvPr>
            <p:cNvSpPr/>
            <p:nvPr/>
          </p:nvSpPr>
          <p:spPr>
            <a:xfrm>
              <a:off x="7836400"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err="1">
                  <a:solidFill>
                    <a:schemeClr val="tx1">
                      <a:lumMod val="75000"/>
                      <a:lumOff val="25000"/>
                    </a:schemeClr>
                  </a:solidFill>
                </a:rPr>
                <a:t>i</a:t>
              </a:r>
              <a:endParaRPr lang="en-ZA" sz="1200" dirty="0">
                <a:solidFill>
                  <a:schemeClr val="tx1">
                    <a:lumMod val="75000"/>
                    <a:lumOff val="25000"/>
                  </a:schemeClr>
                </a:solidFill>
              </a:endParaRPr>
            </a:p>
          </p:txBody>
        </p:sp>
        <p:sp>
          <p:nvSpPr>
            <p:cNvPr id="339" name="Rectangle: Rounded Corners 338">
              <a:extLst>
                <a:ext uri="{FF2B5EF4-FFF2-40B4-BE49-F238E27FC236}">
                  <a16:creationId xmlns:a16="http://schemas.microsoft.com/office/drawing/2014/main" id="{DA04F32A-2955-4C72-9237-7AF470B83541}"/>
                </a:ext>
              </a:extLst>
            </p:cNvPr>
            <p:cNvSpPr/>
            <p:nvPr/>
          </p:nvSpPr>
          <p:spPr>
            <a:xfrm>
              <a:off x="8068733"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o</a:t>
              </a:r>
            </a:p>
          </p:txBody>
        </p:sp>
        <p:sp>
          <p:nvSpPr>
            <p:cNvPr id="340" name="Rectangle: Rounded Corners 339">
              <a:extLst>
                <a:ext uri="{FF2B5EF4-FFF2-40B4-BE49-F238E27FC236}">
                  <a16:creationId xmlns:a16="http://schemas.microsoft.com/office/drawing/2014/main" id="{79A5CBCA-1205-4A45-B1CF-B3CCFC5DAA2E}"/>
                </a:ext>
              </a:extLst>
            </p:cNvPr>
            <p:cNvSpPr/>
            <p:nvPr/>
          </p:nvSpPr>
          <p:spPr>
            <a:xfrm>
              <a:off x="8301066"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p</a:t>
              </a:r>
            </a:p>
          </p:txBody>
        </p:sp>
        <p:sp>
          <p:nvSpPr>
            <p:cNvPr id="341" name="Rectangle: Rounded Corners 340">
              <a:extLst>
                <a:ext uri="{FF2B5EF4-FFF2-40B4-BE49-F238E27FC236}">
                  <a16:creationId xmlns:a16="http://schemas.microsoft.com/office/drawing/2014/main" id="{A42281E6-B3C5-4AF2-A674-DB58E469B2F3}"/>
                </a:ext>
              </a:extLst>
            </p:cNvPr>
            <p:cNvSpPr/>
            <p:nvPr/>
          </p:nvSpPr>
          <p:spPr>
            <a:xfrm>
              <a:off x="6363675"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a</a:t>
              </a:r>
            </a:p>
          </p:txBody>
        </p:sp>
        <p:sp>
          <p:nvSpPr>
            <p:cNvPr id="342" name="Rectangle: Rounded Corners 341">
              <a:extLst>
                <a:ext uri="{FF2B5EF4-FFF2-40B4-BE49-F238E27FC236}">
                  <a16:creationId xmlns:a16="http://schemas.microsoft.com/office/drawing/2014/main" id="{9A1F9534-06B0-4BA4-8A9A-2A335705C1F5}"/>
                </a:ext>
              </a:extLst>
            </p:cNvPr>
            <p:cNvSpPr/>
            <p:nvPr/>
          </p:nvSpPr>
          <p:spPr>
            <a:xfrm>
              <a:off x="6589516"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s</a:t>
              </a:r>
            </a:p>
          </p:txBody>
        </p:sp>
        <p:sp>
          <p:nvSpPr>
            <p:cNvPr id="343" name="Rectangle: Rounded Corners 342">
              <a:extLst>
                <a:ext uri="{FF2B5EF4-FFF2-40B4-BE49-F238E27FC236}">
                  <a16:creationId xmlns:a16="http://schemas.microsoft.com/office/drawing/2014/main" id="{D280AA92-3E40-4E3C-A126-BD993E95E86B}"/>
                </a:ext>
              </a:extLst>
            </p:cNvPr>
            <p:cNvSpPr/>
            <p:nvPr/>
          </p:nvSpPr>
          <p:spPr>
            <a:xfrm>
              <a:off x="6817581"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d</a:t>
              </a:r>
            </a:p>
          </p:txBody>
        </p:sp>
        <p:sp>
          <p:nvSpPr>
            <p:cNvPr id="344" name="Rectangle: Rounded Corners 343">
              <a:extLst>
                <a:ext uri="{FF2B5EF4-FFF2-40B4-BE49-F238E27FC236}">
                  <a16:creationId xmlns:a16="http://schemas.microsoft.com/office/drawing/2014/main" id="{3BB6A51C-2E07-466B-B263-A6C9D97934DE}"/>
                </a:ext>
              </a:extLst>
            </p:cNvPr>
            <p:cNvSpPr/>
            <p:nvPr/>
          </p:nvSpPr>
          <p:spPr>
            <a:xfrm>
              <a:off x="7045646"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f</a:t>
              </a:r>
            </a:p>
          </p:txBody>
        </p:sp>
        <p:sp>
          <p:nvSpPr>
            <p:cNvPr id="345" name="Rectangle: Rounded Corners 344">
              <a:extLst>
                <a:ext uri="{FF2B5EF4-FFF2-40B4-BE49-F238E27FC236}">
                  <a16:creationId xmlns:a16="http://schemas.microsoft.com/office/drawing/2014/main" id="{13681FC7-07E6-4665-9CDE-405C4F73497D}"/>
                </a:ext>
              </a:extLst>
            </p:cNvPr>
            <p:cNvSpPr/>
            <p:nvPr/>
          </p:nvSpPr>
          <p:spPr>
            <a:xfrm>
              <a:off x="7273990"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g</a:t>
              </a:r>
            </a:p>
          </p:txBody>
        </p:sp>
        <p:sp>
          <p:nvSpPr>
            <p:cNvPr id="346" name="Rectangle: Rounded Corners 345">
              <a:extLst>
                <a:ext uri="{FF2B5EF4-FFF2-40B4-BE49-F238E27FC236}">
                  <a16:creationId xmlns:a16="http://schemas.microsoft.com/office/drawing/2014/main" id="{6486B7DF-1C5D-4396-9DCD-67158E4E7ABB}"/>
                </a:ext>
              </a:extLst>
            </p:cNvPr>
            <p:cNvSpPr/>
            <p:nvPr/>
          </p:nvSpPr>
          <p:spPr>
            <a:xfrm>
              <a:off x="7502334"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h</a:t>
              </a:r>
            </a:p>
          </p:txBody>
        </p:sp>
        <p:sp>
          <p:nvSpPr>
            <p:cNvPr id="347" name="Rectangle: Rounded Corners 346">
              <a:extLst>
                <a:ext uri="{FF2B5EF4-FFF2-40B4-BE49-F238E27FC236}">
                  <a16:creationId xmlns:a16="http://schemas.microsoft.com/office/drawing/2014/main" id="{C6E446CA-62D5-48BC-A88D-D7661A6489DE}"/>
                </a:ext>
              </a:extLst>
            </p:cNvPr>
            <p:cNvSpPr/>
            <p:nvPr/>
          </p:nvSpPr>
          <p:spPr>
            <a:xfrm>
              <a:off x="7724278"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j</a:t>
              </a:r>
            </a:p>
          </p:txBody>
        </p:sp>
        <p:sp>
          <p:nvSpPr>
            <p:cNvPr id="348" name="Rectangle: Rounded Corners 347">
              <a:extLst>
                <a:ext uri="{FF2B5EF4-FFF2-40B4-BE49-F238E27FC236}">
                  <a16:creationId xmlns:a16="http://schemas.microsoft.com/office/drawing/2014/main" id="{E2A66F03-9F4F-4083-B056-89CF76B0FA0C}"/>
                </a:ext>
              </a:extLst>
            </p:cNvPr>
            <p:cNvSpPr/>
            <p:nvPr/>
          </p:nvSpPr>
          <p:spPr>
            <a:xfrm>
              <a:off x="7956611"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k</a:t>
              </a:r>
            </a:p>
          </p:txBody>
        </p:sp>
        <p:sp>
          <p:nvSpPr>
            <p:cNvPr id="349" name="Rectangle: Rounded Corners 348">
              <a:extLst>
                <a:ext uri="{FF2B5EF4-FFF2-40B4-BE49-F238E27FC236}">
                  <a16:creationId xmlns:a16="http://schemas.microsoft.com/office/drawing/2014/main" id="{E174AE15-13E3-4C3E-BA81-87C964657611}"/>
                </a:ext>
              </a:extLst>
            </p:cNvPr>
            <p:cNvSpPr/>
            <p:nvPr/>
          </p:nvSpPr>
          <p:spPr>
            <a:xfrm>
              <a:off x="8188944"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l</a:t>
              </a:r>
            </a:p>
          </p:txBody>
        </p:sp>
        <p:sp>
          <p:nvSpPr>
            <p:cNvPr id="350" name="Rectangle: Rounded Corners 349">
              <a:extLst>
                <a:ext uri="{FF2B5EF4-FFF2-40B4-BE49-F238E27FC236}">
                  <a16:creationId xmlns:a16="http://schemas.microsoft.com/office/drawing/2014/main" id="{E1657CF4-F022-4A0C-90D2-34566F2069AE}"/>
                </a:ext>
              </a:extLst>
            </p:cNvPr>
            <p:cNvSpPr/>
            <p:nvPr/>
          </p:nvSpPr>
          <p:spPr>
            <a:xfrm>
              <a:off x="6589516"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z</a:t>
              </a:r>
            </a:p>
          </p:txBody>
        </p:sp>
        <p:sp>
          <p:nvSpPr>
            <p:cNvPr id="351" name="Rectangle: Rounded Corners 350">
              <a:extLst>
                <a:ext uri="{FF2B5EF4-FFF2-40B4-BE49-F238E27FC236}">
                  <a16:creationId xmlns:a16="http://schemas.microsoft.com/office/drawing/2014/main" id="{4E746936-2716-4155-A4CE-C0FAFEB4BDAF}"/>
                </a:ext>
              </a:extLst>
            </p:cNvPr>
            <p:cNvSpPr/>
            <p:nvPr/>
          </p:nvSpPr>
          <p:spPr>
            <a:xfrm>
              <a:off x="6817581"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x</a:t>
              </a:r>
            </a:p>
          </p:txBody>
        </p:sp>
        <p:sp>
          <p:nvSpPr>
            <p:cNvPr id="352" name="Rectangle: Rounded Corners 351">
              <a:extLst>
                <a:ext uri="{FF2B5EF4-FFF2-40B4-BE49-F238E27FC236}">
                  <a16:creationId xmlns:a16="http://schemas.microsoft.com/office/drawing/2014/main" id="{B0892076-DFAC-4611-B452-497D32D5E639}"/>
                </a:ext>
              </a:extLst>
            </p:cNvPr>
            <p:cNvSpPr/>
            <p:nvPr/>
          </p:nvSpPr>
          <p:spPr>
            <a:xfrm>
              <a:off x="7045646"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c</a:t>
              </a:r>
            </a:p>
          </p:txBody>
        </p:sp>
        <p:sp>
          <p:nvSpPr>
            <p:cNvPr id="353" name="Rectangle: Rounded Corners 352">
              <a:extLst>
                <a:ext uri="{FF2B5EF4-FFF2-40B4-BE49-F238E27FC236}">
                  <a16:creationId xmlns:a16="http://schemas.microsoft.com/office/drawing/2014/main" id="{5893BC8A-CAFE-4127-ABF0-CD6BB26FB96E}"/>
                </a:ext>
              </a:extLst>
            </p:cNvPr>
            <p:cNvSpPr/>
            <p:nvPr/>
          </p:nvSpPr>
          <p:spPr>
            <a:xfrm>
              <a:off x="7273990"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v</a:t>
              </a:r>
            </a:p>
          </p:txBody>
        </p:sp>
        <p:sp>
          <p:nvSpPr>
            <p:cNvPr id="354" name="Rectangle: Rounded Corners 353">
              <a:extLst>
                <a:ext uri="{FF2B5EF4-FFF2-40B4-BE49-F238E27FC236}">
                  <a16:creationId xmlns:a16="http://schemas.microsoft.com/office/drawing/2014/main" id="{889F253D-DC62-4B81-9103-E0239C35EF80}"/>
                </a:ext>
              </a:extLst>
            </p:cNvPr>
            <p:cNvSpPr/>
            <p:nvPr/>
          </p:nvSpPr>
          <p:spPr>
            <a:xfrm>
              <a:off x="7502334"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b</a:t>
              </a:r>
            </a:p>
          </p:txBody>
        </p:sp>
        <p:sp>
          <p:nvSpPr>
            <p:cNvPr id="355" name="Rectangle: Rounded Corners 354">
              <a:extLst>
                <a:ext uri="{FF2B5EF4-FFF2-40B4-BE49-F238E27FC236}">
                  <a16:creationId xmlns:a16="http://schemas.microsoft.com/office/drawing/2014/main" id="{AF57783A-7681-4F82-9BBC-90547962E78D}"/>
                </a:ext>
              </a:extLst>
            </p:cNvPr>
            <p:cNvSpPr/>
            <p:nvPr/>
          </p:nvSpPr>
          <p:spPr>
            <a:xfrm>
              <a:off x="7724278"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n</a:t>
              </a:r>
            </a:p>
          </p:txBody>
        </p:sp>
        <p:sp>
          <p:nvSpPr>
            <p:cNvPr id="356" name="Rectangle: Rounded Corners 355">
              <a:extLst>
                <a:ext uri="{FF2B5EF4-FFF2-40B4-BE49-F238E27FC236}">
                  <a16:creationId xmlns:a16="http://schemas.microsoft.com/office/drawing/2014/main" id="{EBE0F472-D2D0-4FCE-8978-F8AE7F990F32}"/>
                </a:ext>
              </a:extLst>
            </p:cNvPr>
            <p:cNvSpPr/>
            <p:nvPr/>
          </p:nvSpPr>
          <p:spPr>
            <a:xfrm>
              <a:off x="7956611"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m</a:t>
              </a:r>
            </a:p>
          </p:txBody>
        </p:sp>
        <p:sp>
          <p:nvSpPr>
            <p:cNvPr id="357" name="Rectangle: Rounded Corners 356">
              <a:extLst>
                <a:ext uri="{FF2B5EF4-FFF2-40B4-BE49-F238E27FC236}">
                  <a16:creationId xmlns:a16="http://schemas.microsoft.com/office/drawing/2014/main" id="{67A41FCD-4EBC-416C-97BD-5C46E909A16A}"/>
                </a:ext>
              </a:extLst>
            </p:cNvPr>
            <p:cNvSpPr/>
            <p:nvPr/>
          </p:nvSpPr>
          <p:spPr>
            <a:xfrm>
              <a:off x="6243034" y="2846496"/>
              <a:ext cx="257832" cy="253038"/>
            </a:xfrm>
            <a:prstGeom prst="roundRect">
              <a:avLst>
                <a:gd name="adj" fmla="val 15726"/>
              </a:avLst>
            </a:prstGeom>
            <a:solidFill>
              <a:srgbClr val="ABB2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solidFill>
                  <a:schemeClr val="tx1">
                    <a:lumMod val="75000"/>
                    <a:lumOff val="25000"/>
                  </a:schemeClr>
                </a:solidFill>
              </a:endParaRPr>
            </a:p>
          </p:txBody>
        </p:sp>
        <p:sp>
          <p:nvSpPr>
            <p:cNvPr id="358" name="Rectangle: Rounded Corners 357">
              <a:extLst>
                <a:ext uri="{FF2B5EF4-FFF2-40B4-BE49-F238E27FC236}">
                  <a16:creationId xmlns:a16="http://schemas.microsoft.com/office/drawing/2014/main" id="{B82A53B8-2B61-4816-9E5E-DC0A2891A5FD}"/>
                </a:ext>
              </a:extLst>
            </p:cNvPr>
            <p:cNvSpPr/>
            <p:nvPr/>
          </p:nvSpPr>
          <p:spPr>
            <a:xfrm>
              <a:off x="8232087" y="2846496"/>
              <a:ext cx="257832" cy="253038"/>
            </a:xfrm>
            <a:prstGeom prst="roundRect">
              <a:avLst>
                <a:gd name="adj" fmla="val 15726"/>
              </a:avLst>
            </a:prstGeom>
            <a:solidFill>
              <a:srgbClr val="ABB2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solidFill>
                  <a:schemeClr val="tx1">
                    <a:lumMod val="75000"/>
                    <a:lumOff val="25000"/>
                  </a:schemeClr>
                </a:solidFill>
              </a:endParaRPr>
            </a:p>
          </p:txBody>
        </p:sp>
        <p:sp>
          <p:nvSpPr>
            <p:cNvPr id="359" name="Rectangle: Rounded Corners 358">
              <a:extLst>
                <a:ext uri="{FF2B5EF4-FFF2-40B4-BE49-F238E27FC236}">
                  <a16:creationId xmlns:a16="http://schemas.microsoft.com/office/drawing/2014/main" id="{A17C9FBA-37C9-4036-90BD-D8637440BCAD}"/>
                </a:ext>
              </a:extLst>
            </p:cNvPr>
            <p:cNvSpPr/>
            <p:nvPr/>
          </p:nvSpPr>
          <p:spPr>
            <a:xfrm>
              <a:off x="6243034" y="3165465"/>
              <a:ext cx="257832" cy="253038"/>
            </a:xfrm>
            <a:prstGeom prst="roundRect">
              <a:avLst>
                <a:gd name="adj" fmla="val 15726"/>
              </a:avLst>
            </a:prstGeom>
            <a:solidFill>
              <a:srgbClr val="ABB2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algn="ctr"/>
              <a:r>
                <a:rPr lang="en-ZA" sz="800" dirty="0">
                  <a:solidFill>
                    <a:schemeClr val="tx1">
                      <a:lumMod val="75000"/>
                      <a:lumOff val="25000"/>
                    </a:schemeClr>
                  </a:solidFill>
                </a:rPr>
                <a:t>123</a:t>
              </a:r>
            </a:p>
          </p:txBody>
        </p:sp>
        <p:sp>
          <p:nvSpPr>
            <p:cNvPr id="360" name="Rectangle: Rounded Corners 359">
              <a:extLst>
                <a:ext uri="{FF2B5EF4-FFF2-40B4-BE49-F238E27FC236}">
                  <a16:creationId xmlns:a16="http://schemas.microsoft.com/office/drawing/2014/main" id="{223A7852-C728-456F-8ABF-9393D5E04EED}"/>
                </a:ext>
              </a:extLst>
            </p:cNvPr>
            <p:cNvSpPr/>
            <p:nvPr/>
          </p:nvSpPr>
          <p:spPr>
            <a:xfrm>
              <a:off x="6524439" y="3165465"/>
              <a:ext cx="257832" cy="253038"/>
            </a:xfrm>
            <a:prstGeom prst="roundRect">
              <a:avLst>
                <a:gd name="adj" fmla="val 15726"/>
              </a:avLst>
            </a:prstGeom>
            <a:solidFill>
              <a:srgbClr val="ABB2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solidFill>
                  <a:schemeClr val="tx1">
                    <a:lumMod val="75000"/>
                    <a:lumOff val="25000"/>
                  </a:schemeClr>
                </a:solidFill>
              </a:endParaRPr>
            </a:p>
          </p:txBody>
        </p:sp>
        <p:sp>
          <p:nvSpPr>
            <p:cNvPr id="361" name="Rectangle: Rounded Corners 360">
              <a:extLst>
                <a:ext uri="{FF2B5EF4-FFF2-40B4-BE49-F238E27FC236}">
                  <a16:creationId xmlns:a16="http://schemas.microsoft.com/office/drawing/2014/main" id="{DAB1EE45-9605-4BD3-B52D-A4E9378270AE}"/>
                </a:ext>
              </a:extLst>
            </p:cNvPr>
            <p:cNvSpPr/>
            <p:nvPr/>
          </p:nvSpPr>
          <p:spPr>
            <a:xfrm>
              <a:off x="6813283" y="3165465"/>
              <a:ext cx="1103749" cy="253038"/>
            </a:xfrm>
            <a:prstGeom prst="roundRect">
              <a:avLst>
                <a:gd name="adj" fmla="val 157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800" dirty="0">
                  <a:solidFill>
                    <a:schemeClr val="tx1">
                      <a:lumMod val="75000"/>
                      <a:lumOff val="25000"/>
                    </a:schemeClr>
                  </a:solidFill>
                </a:rPr>
                <a:t>space</a:t>
              </a:r>
            </a:p>
          </p:txBody>
        </p:sp>
        <p:sp>
          <p:nvSpPr>
            <p:cNvPr id="362" name="Rectangle: Rounded Corners 361">
              <a:extLst>
                <a:ext uri="{FF2B5EF4-FFF2-40B4-BE49-F238E27FC236}">
                  <a16:creationId xmlns:a16="http://schemas.microsoft.com/office/drawing/2014/main" id="{B8B365BB-48B3-4C72-9603-0B9AD6457E91}"/>
                </a:ext>
              </a:extLst>
            </p:cNvPr>
            <p:cNvSpPr/>
            <p:nvPr/>
          </p:nvSpPr>
          <p:spPr>
            <a:xfrm>
              <a:off x="7956611" y="3165465"/>
              <a:ext cx="533308" cy="253038"/>
            </a:xfrm>
            <a:prstGeom prst="roundRect">
              <a:avLst>
                <a:gd name="adj" fmla="val 15726"/>
              </a:avLst>
            </a:prstGeom>
            <a:solidFill>
              <a:srgbClr val="007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800" dirty="0">
                  <a:solidFill>
                    <a:schemeClr val="bg1"/>
                  </a:solidFill>
                </a:rPr>
                <a:t>return</a:t>
              </a:r>
            </a:p>
          </p:txBody>
        </p:sp>
        <p:pic>
          <p:nvPicPr>
            <p:cNvPr id="363" name="Graphic 362">
              <a:extLst>
                <a:ext uri="{FF2B5EF4-FFF2-40B4-BE49-F238E27FC236}">
                  <a16:creationId xmlns:a16="http://schemas.microsoft.com/office/drawing/2014/main" id="{7D49230B-A683-441F-B020-B7CDBD4C309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303860" y="2897518"/>
              <a:ext cx="129295" cy="151894"/>
            </a:xfrm>
            <a:prstGeom prst="rect">
              <a:avLst/>
            </a:prstGeom>
          </p:spPr>
        </p:pic>
        <p:pic>
          <p:nvPicPr>
            <p:cNvPr id="364" name="Graphic 363">
              <a:extLst>
                <a:ext uri="{FF2B5EF4-FFF2-40B4-BE49-F238E27FC236}">
                  <a16:creationId xmlns:a16="http://schemas.microsoft.com/office/drawing/2014/main" id="{BBFC43DE-4050-4CB2-A505-AD7D6BB4AFE8}"/>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8285494" y="2930158"/>
              <a:ext cx="136725" cy="93428"/>
            </a:xfrm>
            <a:prstGeom prst="rect">
              <a:avLst/>
            </a:prstGeom>
          </p:spPr>
        </p:pic>
        <p:sp>
          <p:nvSpPr>
            <p:cNvPr id="365" name="Freeform 39">
              <a:extLst>
                <a:ext uri="{FF2B5EF4-FFF2-40B4-BE49-F238E27FC236}">
                  <a16:creationId xmlns:a16="http://schemas.microsoft.com/office/drawing/2014/main" id="{535DC1AA-AD83-46DD-9CF4-75A7995C7C91}"/>
                </a:ext>
              </a:extLst>
            </p:cNvPr>
            <p:cNvSpPr>
              <a:spLocks noChangeAspect="1" noEditPoints="1"/>
            </p:cNvSpPr>
            <p:nvPr/>
          </p:nvSpPr>
          <p:spPr bwMode="auto">
            <a:xfrm>
              <a:off x="6588165" y="3229395"/>
              <a:ext cx="129623" cy="131338"/>
            </a:xfrm>
            <a:custGeom>
              <a:avLst/>
              <a:gdLst>
                <a:gd name="T0" fmla="*/ 191 w 360"/>
                <a:gd name="T1" fmla="*/ 0 h 360"/>
                <a:gd name="T2" fmla="*/ 169 w 360"/>
                <a:gd name="T3" fmla="*/ 0 h 360"/>
                <a:gd name="T4" fmla="*/ 43 w 360"/>
                <a:gd name="T5" fmla="*/ 64 h 360"/>
                <a:gd name="T6" fmla="*/ 43 w 360"/>
                <a:gd name="T7" fmla="*/ 296 h 360"/>
                <a:gd name="T8" fmla="*/ 169 w 360"/>
                <a:gd name="T9" fmla="*/ 360 h 360"/>
                <a:gd name="T10" fmla="*/ 191 w 360"/>
                <a:gd name="T11" fmla="*/ 360 h 360"/>
                <a:gd name="T12" fmla="*/ 318 w 360"/>
                <a:gd name="T13" fmla="*/ 296 h 360"/>
                <a:gd name="T14" fmla="*/ 318 w 360"/>
                <a:gd name="T15" fmla="*/ 64 h 360"/>
                <a:gd name="T16" fmla="*/ 284 w 360"/>
                <a:gd name="T17" fmla="*/ 172 h 360"/>
                <a:gd name="T18" fmla="*/ 310 w 360"/>
                <a:gd name="T19" fmla="*/ 80 h 360"/>
                <a:gd name="T20" fmla="*/ 188 w 360"/>
                <a:gd name="T21" fmla="*/ 17 h 360"/>
                <a:gd name="T22" fmla="*/ 188 w 360"/>
                <a:gd name="T23" fmla="*/ 100 h 360"/>
                <a:gd name="T24" fmla="*/ 172 w 360"/>
                <a:gd name="T25" fmla="*/ 17 h 360"/>
                <a:gd name="T26" fmla="*/ 112 w 360"/>
                <a:gd name="T27" fmla="*/ 90 h 360"/>
                <a:gd name="T28" fmla="*/ 105 w 360"/>
                <a:gd name="T29" fmla="*/ 105 h 360"/>
                <a:gd name="T30" fmla="*/ 172 w 360"/>
                <a:gd name="T31" fmla="*/ 172 h 360"/>
                <a:gd name="T32" fmla="*/ 105 w 360"/>
                <a:gd name="T33" fmla="*/ 105 h 360"/>
                <a:gd name="T34" fmla="*/ 172 w 360"/>
                <a:gd name="T35" fmla="*/ 244 h 360"/>
                <a:gd name="T36" fmla="*/ 92 w 360"/>
                <a:gd name="T37" fmla="*/ 188 h 360"/>
                <a:gd name="T38" fmla="*/ 172 w 360"/>
                <a:gd name="T39" fmla="*/ 260 h 360"/>
                <a:gd name="T40" fmla="*/ 112 w 360"/>
                <a:gd name="T41" fmla="*/ 270 h 360"/>
                <a:gd name="T42" fmla="*/ 188 w 360"/>
                <a:gd name="T43" fmla="*/ 343 h 360"/>
                <a:gd name="T44" fmla="*/ 248 w 360"/>
                <a:gd name="T45" fmla="*/ 270 h 360"/>
                <a:gd name="T46" fmla="*/ 255 w 360"/>
                <a:gd name="T47" fmla="*/ 255 h 360"/>
                <a:gd name="T48" fmla="*/ 188 w 360"/>
                <a:gd name="T49" fmla="*/ 188 h 360"/>
                <a:gd name="T50" fmla="*/ 255 w 360"/>
                <a:gd name="T51" fmla="*/ 255 h 360"/>
                <a:gd name="T52" fmla="*/ 188 w 360"/>
                <a:gd name="T53" fmla="*/ 116 h 360"/>
                <a:gd name="T54" fmla="*/ 268 w 360"/>
                <a:gd name="T55" fmla="*/ 172 h 360"/>
                <a:gd name="T56" fmla="*/ 299 w 360"/>
                <a:gd name="T57" fmla="*/ 67 h 360"/>
                <a:gd name="T58" fmla="*/ 218 w 360"/>
                <a:gd name="T59" fmla="*/ 21 h 360"/>
                <a:gd name="T60" fmla="*/ 142 w 360"/>
                <a:gd name="T61" fmla="*/ 21 h 360"/>
                <a:gd name="T62" fmla="*/ 61 w 360"/>
                <a:gd name="T63" fmla="*/ 67 h 360"/>
                <a:gd name="T64" fmla="*/ 50 w 360"/>
                <a:gd name="T65" fmla="*/ 80 h 360"/>
                <a:gd name="T66" fmla="*/ 76 w 360"/>
                <a:gd name="T67" fmla="*/ 172 h 360"/>
                <a:gd name="T68" fmla="*/ 50 w 360"/>
                <a:gd name="T69" fmla="*/ 80 h 360"/>
                <a:gd name="T70" fmla="*/ 76 w 360"/>
                <a:gd name="T71" fmla="*/ 188 h 360"/>
                <a:gd name="T72" fmla="*/ 50 w 360"/>
                <a:gd name="T73" fmla="*/ 280 h 360"/>
                <a:gd name="T74" fmla="*/ 61 w 360"/>
                <a:gd name="T75" fmla="*/ 293 h 360"/>
                <a:gd name="T76" fmla="*/ 142 w 360"/>
                <a:gd name="T77" fmla="*/ 339 h 360"/>
                <a:gd name="T78" fmla="*/ 218 w 360"/>
                <a:gd name="T79" fmla="*/ 339 h 360"/>
                <a:gd name="T80" fmla="*/ 299 w 360"/>
                <a:gd name="T81" fmla="*/ 293 h 360"/>
                <a:gd name="T82" fmla="*/ 310 w 360"/>
                <a:gd name="T83" fmla="*/ 280 h 360"/>
                <a:gd name="T84" fmla="*/ 284 w 360"/>
                <a:gd name="T85" fmla="*/ 188 h 360"/>
                <a:gd name="T86" fmla="*/ 310 w 360"/>
                <a:gd name="T87" fmla="*/ 2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360">
                  <a:moveTo>
                    <a:pt x="318" y="64"/>
                  </a:moveTo>
                  <a:cubicBezTo>
                    <a:pt x="286" y="26"/>
                    <a:pt x="240" y="3"/>
                    <a:pt x="191" y="0"/>
                  </a:cubicBezTo>
                  <a:cubicBezTo>
                    <a:pt x="191" y="0"/>
                    <a:pt x="191" y="0"/>
                    <a:pt x="191" y="0"/>
                  </a:cubicBezTo>
                  <a:cubicBezTo>
                    <a:pt x="183" y="0"/>
                    <a:pt x="177" y="0"/>
                    <a:pt x="169" y="0"/>
                  </a:cubicBezTo>
                  <a:cubicBezTo>
                    <a:pt x="169" y="0"/>
                    <a:pt x="169" y="0"/>
                    <a:pt x="169" y="0"/>
                  </a:cubicBezTo>
                  <a:cubicBezTo>
                    <a:pt x="120" y="3"/>
                    <a:pt x="74" y="26"/>
                    <a:pt x="43" y="64"/>
                  </a:cubicBezTo>
                  <a:cubicBezTo>
                    <a:pt x="15" y="96"/>
                    <a:pt x="0" y="138"/>
                    <a:pt x="0" y="180"/>
                  </a:cubicBezTo>
                  <a:cubicBezTo>
                    <a:pt x="0" y="222"/>
                    <a:pt x="15" y="264"/>
                    <a:pt x="43" y="296"/>
                  </a:cubicBezTo>
                  <a:cubicBezTo>
                    <a:pt x="74" y="334"/>
                    <a:pt x="120" y="357"/>
                    <a:pt x="169" y="360"/>
                  </a:cubicBezTo>
                  <a:cubicBezTo>
                    <a:pt x="169" y="360"/>
                    <a:pt x="169" y="360"/>
                    <a:pt x="169" y="360"/>
                  </a:cubicBezTo>
                  <a:cubicBezTo>
                    <a:pt x="173" y="360"/>
                    <a:pt x="177" y="360"/>
                    <a:pt x="180" y="360"/>
                  </a:cubicBezTo>
                  <a:cubicBezTo>
                    <a:pt x="183" y="360"/>
                    <a:pt x="187" y="360"/>
                    <a:pt x="191" y="360"/>
                  </a:cubicBezTo>
                  <a:cubicBezTo>
                    <a:pt x="191" y="360"/>
                    <a:pt x="191" y="360"/>
                    <a:pt x="191" y="360"/>
                  </a:cubicBezTo>
                  <a:cubicBezTo>
                    <a:pt x="240" y="357"/>
                    <a:pt x="286" y="334"/>
                    <a:pt x="318" y="296"/>
                  </a:cubicBezTo>
                  <a:cubicBezTo>
                    <a:pt x="345" y="264"/>
                    <a:pt x="360" y="222"/>
                    <a:pt x="360" y="180"/>
                  </a:cubicBezTo>
                  <a:cubicBezTo>
                    <a:pt x="360" y="138"/>
                    <a:pt x="345" y="96"/>
                    <a:pt x="318" y="64"/>
                  </a:cubicBezTo>
                  <a:close/>
                  <a:moveTo>
                    <a:pt x="344" y="172"/>
                  </a:moveTo>
                  <a:cubicBezTo>
                    <a:pt x="284" y="172"/>
                    <a:pt x="284" y="172"/>
                    <a:pt x="284" y="172"/>
                  </a:cubicBezTo>
                  <a:cubicBezTo>
                    <a:pt x="283" y="147"/>
                    <a:pt x="278" y="123"/>
                    <a:pt x="270" y="100"/>
                  </a:cubicBezTo>
                  <a:cubicBezTo>
                    <a:pt x="284" y="94"/>
                    <a:pt x="297" y="88"/>
                    <a:pt x="310" y="80"/>
                  </a:cubicBezTo>
                  <a:cubicBezTo>
                    <a:pt x="330" y="106"/>
                    <a:pt x="342" y="138"/>
                    <a:pt x="344" y="172"/>
                  </a:cubicBezTo>
                  <a:close/>
                  <a:moveTo>
                    <a:pt x="188" y="17"/>
                  </a:moveTo>
                  <a:cubicBezTo>
                    <a:pt x="214" y="35"/>
                    <a:pt x="234" y="60"/>
                    <a:pt x="248" y="90"/>
                  </a:cubicBezTo>
                  <a:cubicBezTo>
                    <a:pt x="229" y="96"/>
                    <a:pt x="209" y="99"/>
                    <a:pt x="188" y="100"/>
                  </a:cubicBezTo>
                  <a:lnTo>
                    <a:pt x="188" y="17"/>
                  </a:lnTo>
                  <a:close/>
                  <a:moveTo>
                    <a:pt x="172" y="17"/>
                  </a:moveTo>
                  <a:cubicBezTo>
                    <a:pt x="172" y="100"/>
                    <a:pt x="172" y="100"/>
                    <a:pt x="172" y="100"/>
                  </a:cubicBezTo>
                  <a:cubicBezTo>
                    <a:pt x="151" y="99"/>
                    <a:pt x="131" y="96"/>
                    <a:pt x="112" y="90"/>
                  </a:cubicBezTo>
                  <a:cubicBezTo>
                    <a:pt x="126" y="60"/>
                    <a:pt x="146" y="35"/>
                    <a:pt x="172" y="17"/>
                  </a:cubicBezTo>
                  <a:close/>
                  <a:moveTo>
                    <a:pt x="105" y="105"/>
                  </a:moveTo>
                  <a:cubicBezTo>
                    <a:pt x="127" y="112"/>
                    <a:pt x="149" y="115"/>
                    <a:pt x="172" y="116"/>
                  </a:cubicBezTo>
                  <a:cubicBezTo>
                    <a:pt x="172" y="172"/>
                    <a:pt x="172" y="172"/>
                    <a:pt x="172" y="172"/>
                  </a:cubicBezTo>
                  <a:cubicBezTo>
                    <a:pt x="92" y="172"/>
                    <a:pt x="92" y="172"/>
                    <a:pt x="92" y="172"/>
                  </a:cubicBezTo>
                  <a:cubicBezTo>
                    <a:pt x="93" y="149"/>
                    <a:pt x="97" y="126"/>
                    <a:pt x="105" y="105"/>
                  </a:cubicBezTo>
                  <a:close/>
                  <a:moveTo>
                    <a:pt x="172" y="188"/>
                  </a:moveTo>
                  <a:cubicBezTo>
                    <a:pt x="172" y="244"/>
                    <a:pt x="172" y="244"/>
                    <a:pt x="172" y="244"/>
                  </a:cubicBezTo>
                  <a:cubicBezTo>
                    <a:pt x="149" y="245"/>
                    <a:pt x="127" y="248"/>
                    <a:pt x="105" y="255"/>
                  </a:cubicBezTo>
                  <a:cubicBezTo>
                    <a:pt x="97" y="234"/>
                    <a:pt x="93" y="211"/>
                    <a:pt x="92" y="188"/>
                  </a:cubicBezTo>
                  <a:lnTo>
                    <a:pt x="172" y="188"/>
                  </a:lnTo>
                  <a:close/>
                  <a:moveTo>
                    <a:pt x="172" y="260"/>
                  </a:moveTo>
                  <a:cubicBezTo>
                    <a:pt x="172" y="343"/>
                    <a:pt x="172" y="343"/>
                    <a:pt x="172" y="343"/>
                  </a:cubicBezTo>
                  <a:cubicBezTo>
                    <a:pt x="146" y="325"/>
                    <a:pt x="126" y="300"/>
                    <a:pt x="112" y="270"/>
                  </a:cubicBezTo>
                  <a:cubicBezTo>
                    <a:pt x="131" y="264"/>
                    <a:pt x="151" y="261"/>
                    <a:pt x="172" y="260"/>
                  </a:cubicBezTo>
                  <a:close/>
                  <a:moveTo>
                    <a:pt x="188" y="343"/>
                  </a:moveTo>
                  <a:cubicBezTo>
                    <a:pt x="188" y="260"/>
                    <a:pt x="188" y="260"/>
                    <a:pt x="188" y="260"/>
                  </a:cubicBezTo>
                  <a:cubicBezTo>
                    <a:pt x="209" y="261"/>
                    <a:pt x="229" y="264"/>
                    <a:pt x="248" y="270"/>
                  </a:cubicBezTo>
                  <a:cubicBezTo>
                    <a:pt x="234" y="300"/>
                    <a:pt x="214" y="325"/>
                    <a:pt x="188" y="343"/>
                  </a:cubicBezTo>
                  <a:close/>
                  <a:moveTo>
                    <a:pt x="255" y="255"/>
                  </a:moveTo>
                  <a:cubicBezTo>
                    <a:pt x="233" y="248"/>
                    <a:pt x="211" y="245"/>
                    <a:pt x="188" y="244"/>
                  </a:cubicBezTo>
                  <a:cubicBezTo>
                    <a:pt x="188" y="188"/>
                    <a:pt x="188" y="188"/>
                    <a:pt x="188" y="188"/>
                  </a:cubicBezTo>
                  <a:cubicBezTo>
                    <a:pt x="268" y="188"/>
                    <a:pt x="268" y="188"/>
                    <a:pt x="268" y="188"/>
                  </a:cubicBezTo>
                  <a:cubicBezTo>
                    <a:pt x="267" y="211"/>
                    <a:pt x="263" y="234"/>
                    <a:pt x="255" y="255"/>
                  </a:cubicBezTo>
                  <a:close/>
                  <a:moveTo>
                    <a:pt x="188" y="172"/>
                  </a:moveTo>
                  <a:cubicBezTo>
                    <a:pt x="188" y="116"/>
                    <a:pt x="188" y="116"/>
                    <a:pt x="188" y="116"/>
                  </a:cubicBezTo>
                  <a:cubicBezTo>
                    <a:pt x="211" y="115"/>
                    <a:pt x="233" y="112"/>
                    <a:pt x="255" y="105"/>
                  </a:cubicBezTo>
                  <a:cubicBezTo>
                    <a:pt x="263" y="126"/>
                    <a:pt x="267" y="149"/>
                    <a:pt x="268" y="172"/>
                  </a:cubicBezTo>
                  <a:cubicBezTo>
                    <a:pt x="188" y="172"/>
                    <a:pt x="188" y="172"/>
                    <a:pt x="188" y="172"/>
                  </a:cubicBezTo>
                  <a:close/>
                  <a:moveTo>
                    <a:pt x="299" y="67"/>
                  </a:moveTo>
                  <a:cubicBezTo>
                    <a:pt x="288" y="74"/>
                    <a:pt x="276" y="80"/>
                    <a:pt x="264" y="85"/>
                  </a:cubicBezTo>
                  <a:cubicBezTo>
                    <a:pt x="252" y="60"/>
                    <a:pt x="237" y="38"/>
                    <a:pt x="218" y="21"/>
                  </a:cubicBezTo>
                  <a:cubicBezTo>
                    <a:pt x="249" y="28"/>
                    <a:pt x="277" y="44"/>
                    <a:pt x="299" y="67"/>
                  </a:cubicBezTo>
                  <a:close/>
                  <a:moveTo>
                    <a:pt x="142" y="21"/>
                  </a:moveTo>
                  <a:cubicBezTo>
                    <a:pt x="123" y="38"/>
                    <a:pt x="108" y="60"/>
                    <a:pt x="96" y="85"/>
                  </a:cubicBezTo>
                  <a:cubicBezTo>
                    <a:pt x="84" y="80"/>
                    <a:pt x="72" y="74"/>
                    <a:pt x="61" y="67"/>
                  </a:cubicBezTo>
                  <a:cubicBezTo>
                    <a:pt x="83" y="44"/>
                    <a:pt x="111" y="28"/>
                    <a:pt x="142" y="21"/>
                  </a:cubicBezTo>
                  <a:close/>
                  <a:moveTo>
                    <a:pt x="50" y="80"/>
                  </a:moveTo>
                  <a:cubicBezTo>
                    <a:pt x="63" y="88"/>
                    <a:pt x="76" y="94"/>
                    <a:pt x="90" y="100"/>
                  </a:cubicBezTo>
                  <a:cubicBezTo>
                    <a:pt x="82" y="123"/>
                    <a:pt x="77" y="147"/>
                    <a:pt x="76" y="172"/>
                  </a:cubicBezTo>
                  <a:cubicBezTo>
                    <a:pt x="16" y="172"/>
                    <a:pt x="16" y="172"/>
                    <a:pt x="16" y="172"/>
                  </a:cubicBezTo>
                  <a:cubicBezTo>
                    <a:pt x="18" y="138"/>
                    <a:pt x="30" y="106"/>
                    <a:pt x="50" y="80"/>
                  </a:cubicBezTo>
                  <a:close/>
                  <a:moveTo>
                    <a:pt x="16" y="188"/>
                  </a:moveTo>
                  <a:cubicBezTo>
                    <a:pt x="76" y="188"/>
                    <a:pt x="76" y="188"/>
                    <a:pt x="76" y="188"/>
                  </a:cubicBezTo>
                  <a:cubicBezTo>
                    <a:pt x="77" y="213"/>
                    <a:pt x="82" y="237"/>
                    <a:pt x="90" y="260"/>
                  </a:cubicBezTo>
                  <a:cubicBezTo>
                    <a:pt x="76" y="266"/>
                    <a:pt x="63" y="272"/>
                    <a:pt x="50" y="280"/>
                  </a:cubicBezTo>
                  <a:cubicBezTo>
                    <a:pt x="30" y="254"/>
                    <a:pt x="18" y="222"/>
                    <a:pt x="16" y="188"/>
                  </a:cubicBezTo>
                  <a:close/>
                  <a:moveTo>
                    <a:pt x="61" y="293"/>
                  </a:moveTo>
                  <a:cubicBezTo>
                    <a:pt x="72" y="286"/>
                    <a:pt x="84" y="280"/>
                    <a:pt x="96" y="275"/>
                  </a:cubicBezTo>
                  <a:cubicBezTo>
                    <a:pt x="108" y="300"/>
                    <a:pt x="123" y="322"/>
                    <a:pt x="142" y="339"/>
                  </a:cubicBezTo>
                  <a:cubicBezTo>
                    <a:pt x="111" y="332"/>
                    <a:pt x="83" y="316"/>
                    <a:pt x="61" y="293"/>
                  </a:cubicBezTo>
                  <a:close/>
                  <a:moveTo>
                    <a:pt x="218" y="339"/>
                  </a:moveTo>
                  <a:cubicBezTo>
                    <a:pt x="237" y="322"/>
                    <a:pt x="252" y="300"/>
                    <a:pt x="264" y="275"/>
                  </a:cubicBezTo>
                  <a:cubicBezTo>
                    <a:pt x="276" y="280"/>
                    <a:pt x="288" y="286"/>
                    <a:pt x="299" y="293"/>
                  </a:cubicBezTo>
                  <a:cubicBezTo>
                    <a:pt x="277" y="316"/>
                    <a:pt x="249" y="332"/>
                    <a:pt x="218" y="339"/>
                  </a:cubicBezTo>
                  <a:close/>
                  <a:moveTo>
                    <a:pt x="310" y="280"/>
                  </a:moveTo>
                  <a:cubicBezTo>
                    <a:pt x="297" y="272"/>
                    <a:pt x="284" y="266"/>
                    <a:pt x="270" y="260"/>
                  </a:cubicBezTo>
                  <a:cubicBezTo>
                    <a:pt x="278" y="237"/>
                    <a:pt x="283" y="213"/>
                    <a:pt x="284" y="188"/>
                  </a:cubicBezTo>
                  <a:cubicBezTo>
                    <a:pt x="344" y="188"/>
                    <a:pt x="344" y="188"/>
                    <a:pt x="344" y="188"/>
                  </a:cubicBezTo>
                  <a:cubicBezTo>
                    <a:pt x="342" y="222"/>
                    <a:pt x="330" y="254"/>
                    <a:pt x="310" y="28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07" name="Group 406">
            <a:extLst>
              <a:ext uri="{FF2B5EF4-FFF2-40B4-BE49-F238E27FC236}">
                <a16:creationId xmlns:a16="http://schemas.microsoft.com/office/drawing/2014/main" id="{F26DC5A8-7D3B-4887-9092-848803A3C7B3}"/>
              </a:ext>
            </a:extLst>
          </p:cNvPr>
          <p:cNvGrpSpPr>
            <a:grpSpLocks noChangeAspect="1"/>
          </p:cNvGrpSpPr>
          <p:nvPr/>
        </p:nvGrpSpPr>
        <p:grpSpPr>
          <a:xfrm>
            <a:off x="8521847" y="741834"/>
            <a:ext cx="2280472" cy="1315339"/>
            <a:chOff x="6227834" y="2144167"/>
            <a:chExt cx="2280472" cy="1315339"/>
          </a:xfrm>
        </p:grpSpPr>
        <p:sp>
          <p:nvSpPr>
            <p:cNvPr id="408" name="Rectangle 407">
              <a:extLst>
                <a:ext uri="{FF2B5EF4-FFF2-40B4-BE49-F238E27FC236}">
                  <a16:creationId xmlns:a16="http://schemas.microsoft.com/office/drawing/2014/main" id="{E0954F43-AB45-4847-8C4D-5FE9E9AE0DC4}"/>
                </a:ext>
              </a:extLst>
            </p:cNvPr>
            <p:cNvSpPr/>
            <p:nvPr/>
          </p:nvSpPr>
          <p:spPr>
            <a:xfrm>
              <a:off x="6227834" y="2144167"/>
              <a:ext cx="2280472" cy="1315339"/>
            </a:xfrm>
            <a:prstGeom prst="rect">
              <a:avLst/>
            </a:prstGeom>
            <a:solidFill>
              <a:srgbClr val="D1D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09" name="Rectangle: Rounded Corners 408">
              <a:extLst>
                <a:ext uri="{FF2B5EF4-FFF2-40B4-BE49-F238E27FC236}">
                  <a16:creationId xmlns:a16="http://schemas.microsoft.com/office/drawing/2014/main" id="{78B0489D-31CD-4904-8391-B51520B29AC4}"/>
                </a:ext>
              </a:extLst>
            </p:cNvPr>
            <p:cNvSpPr/>
            <p:nvPr/>
          </p:nvSpPr>
          <p:spPr>
            <a:xfrm>
              <a:off x="6243034"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q</a:t>
              </a:r>
            </a:p>
          </p:txBody>
        </p:sp>
        <p:sp>
          <p:nvSpPr>
            <p:cNvPr id="410" name="Rectangle: Rounded Corners 409">
              <a:extLst>
                <a:ext uri="{FF2B5EF4-FFF2-40B4-BE49-F238E27FC236}">
                  <a16:creationId xmlns:a16="http://schemas.microsoft.com/office/drawing/2014/main" id="{E9DEE487-AE75-412A-9108-B494334DB8AF}"/>
                </a:ext>
              </a:extLst>
            </p:cNvPr>
            <p:cNvSpPr/>
            <p:nvPr/>
          </p:nvSpPr>
          <p:spPr>
            <a:xfrm>
              <a:off x="6475797"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w</a:t>
              </a:r>
            </a:p>
          </p:txBody>
        </p:sp>
        <p:sp>
          <p:nvSpPr>
            <p:cNvPr id="411" name="Rectangle: Rounded Corners 410">
              <a:extLst>
                <a:ext uri="{FF2B5EF4-FFF2-40B4-BE49-F238E27FC236}">
                  <a16:creationId xmlns:a16="http://schemas.microsoft.com/office/drawing/2014/main" id="{C880CDE5-8863-4F47-B9F2-80DF859907AF}"/>
                </a:ext>
              </a:extLst>
            </p:cNvPr>
            <p:cNvSpPr/>
            <p:nvPr/>
          </p:nvSpPr>
          <p:spPr>
            <a:xfrm>
              <a:off x="6701638"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e</a:t>
              </a:r>
            </a:p>
          </p:txBody>
        </p:sp>
        <p:sp>
          <p:nvSpPr>
            <p:cNvPr id="412" name="Rectangle: Rounded Corners 411">
              <a:extLst>
                <a:ext uri="{FF2B5EF4-FFF2-40B4-BE49-F238E27FC236}">
                  <a16:creationId xmlns:a16="http://schemas.microsoft.com/office/drawing/2014/main" id="{496BC8D9-AB8A-4D7F-A049-47D4C4C2A236}"/>
                </a:ext>
              </a:extLst>
            </p:cNvPr>
            <p:cNvSpPr/>
            <p:nvPr/>
          </p:nvSpPr>
          <p:spPr>
            <a:xfrm>
              <a:off x="6929703"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r</a:t>
              </a:r>
            </a:p>
          </p:txBody>
        </p:sp>
        <p:sp>
          <p:nvSpPr>
            <p:cNvPr id="413" name="Rectangle: Rounded Corners 412">
              <a:extLst>
                <a:ext uri="{FF2B5EF4-FFF2-40B4-BE49-F238E27FC236}">
                  <a16:creationId xmlns:a16="http://schemas.microsoft.com/office/drawing/2014/main" id="{801B54F9-30B3-4FE9-AD85-842EBD2B2CE9}"/>
                </a:ext>
              </a:extLst>
            </p:cNvPr>
            <p:cNvSpPr/>
            <p:nvPr/>
          </p:nvSpPr>
          <p:spPr>
            <a:xfrm>
              <a:off x="7157768"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t</a:t>
              </a:r>
            </a:p>
          </p:txBody>
        </p:sp>
        <p:sp>
          <p:nvSpPr>
            <p:cNvPr id="414" name="Rectangle: Rounded Corners 413">
              <a:extLst>
                <a:ext uri="{FF2B5EF4-FFF2-40B4-BE49-F238E27FC236}">
                  <a16:creationId xmlns:a16="http://schemas.microsoft.com/office/drawing/2014/main" id="{ECD6FF3C-D2E7-4652-92B1-422AE789FB68}"/>
                </a:ext>
              </a:extLst>
            </p:cNvPr>
            <p:cNvSpPr/>
            <p:nvPr/>
          </p:nvSpPr>
          <p:spPr>
            <a:xfrm>
              <a:off x="7386112"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y</a:t>
              </a:r>
            </a:p>
          </p:txBody>
        </p:sp>
        <p:sp>
          <p:nvSpPr>
            <p:cNvPr id="415" name="Rectangle: Rounded Corners 414">
              <a:extLst>
                <a:ext uri="{FF2B5EF4-FFF2-40B4-BE49-F238E27FC236}">
                  <a16:creationId xmlns:a16="http://schemas.microsoft.com/office/drawing/2014/main" id="{906FDAC2-D41E-4D79-B1CA-CA8140351A64}"/>
                </a:ext>
              </a:extLst>
            </p:cNvPr>
            <p:cNvSpPr/>
            <p:nvPr/>
          </p:nvSpPr>
          <p:spPr>
            <a:xfrm>
              <a:off x="7614456"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u</a:t>
              </a:r>
            </a:p>
          </p:txBody>
        </p:sp>
        <p:sp>
          <p:nvSpPr>
            <p:cNvPr id="416" name="Rectangle: Rounded Corners 415">
              <a:extLst>
                <a:ext uri="{FF2B5EF4-FFF2-40B4-BE49-F238E27FC236}">
                  <a16:creationId xmlns:a16="http://schemas.microsoft.com/office/drawing/2014/main" id="{97BF9E3C-4F68-4CE4-A0B4-39ABA8587307}"/>
                </a:ext>
              </a:extLst>
            </p:cNvPr>
            <p:cNvSpPr/>
            <p:nvPr/>
          </p:nvSpPr>
          <p:spPr>
            <a:xfrm>
              <a:off x="7836400"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err="1">
                  <a:solidFill>
                    <a:schemeClr val="tx1">
                      <a:lumMod val="75000"/>
                      <a:lumOff val="25000"/>
                    </a:schemeClr>
                  </a:solidFill>
                </a:rPr>
                <a:t>i</a:t>
              </a:r>
              <a:endParaRPr lang="en-ZA" sz="1200" dirty="0">
                <a:solidFill>
                  <a:schemeClr val="tx1">
                    <a:lumMod val="75000"/>
                    <a:lumOff val="25000"/>
                  </a:schemeClr>
                </a:solidFill>
              </a:endParaRPr>
            </a:p>
          </p:txBody>
        </p:sp>
        <p:sp>
          <p:nvSpPr>
            <p:cNvPr id="417" name="Rectangle: Rounded Corners 416">
              <a:extLst>
                <a:ext uri="{FF2B5EF4-FFF2-40B4-BE49-F238E27FC236}">
                  <a16:creationId xmlns:a16="http://schemas.microsoft.com/office/drawing/2014/main" id="{D8B09B90-187F-4356-9088-23070FEC5B2A}"/>
                </a:ext>
              </a:extLst>
            </p:cNvPr>
            <p:cNvSpPr/>
            <p:nvPr/>
          </p:nvSpPr>
          <p:spPr>
            <a:xfrm>
              <a:off x="8068733"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o</a:t>
              </a:r>
            </a:p>
          </p:txBody>
        </p:sp>
        <p:sp>
          <p:nvSpPr>
            <p:cNvPr id="418" name="Rectangle: Rounded Corners 417">
              <a:extLst>
                <a:ext uri="{FF2B5EF4-FFF2-40B4-BE49-F238E27FC236}">
                  <a16:creationId xmlns:a16="http://schemas.microsoft.com/office/drawing/2014/main" id="{CBC32B10-BF7A-49F4-9D49-41844C014BF7}"/>
                </a:ext>
              </a:extLst>
            </p:cNvPr>
            <p:cNvSpPr/>
            <p:nvPr/>
          </p:nvSpPr>
          <p:spPr>
            <a:xfrm>
              <a:off x="8301066" y="2191861"/>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p</a:t>
              </a:r>
            </a:p>
          </p:txBody>
        </p:sp>
        <p:sp>
          <p:nvSpPr>
            <p:cNvPr id="419" name="Rectangle: Rounded Corners 418">
              <a:extLst>
                <a:ext uri="{FF2B5EF4-FFF2-40B4-BE49-F238E27FC236}">
                  <a16:creationId xmlns:a16="http://schemas.microsoft.com/office/drawing/2014/main" id="{A509EE90-9AE2-4AEC-810E-8EDC6DB05925}"/>
                </a:ext>
              </a:extLst>
            </p:cNvPr>
            <p:cNvSpPr/>
            <p:nvPr/>
          </p:nvSpPr>
          <p:spPr>
            <a:xfrm>
              <a:off x="6363675"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a</a:t>
              </a:r>
            </a:p>
          </p:txBody>
        </p:sp>
        <p:sp>
          <p:nvSpPr>
            <p:cNvPr id="420" name="Rectangle: Rounded Corners 419">
              <a:extLst>
                <a:ext uri="{FF2B5EF4-FFF2-40B4-BE49-F238E27FC236}">
                  <a16:creationId xmlns:a16="http://schemas.microsoft.com/office/drawing/2014/main" id="{F6CD8370-BD51-4324-9C8F-7EF08CCEBFD8}"/>
                </a:ext>
              </a:extLst>
            </p:cNvPr>
            <p:cNvSpPr/>
            <p:nvPr/>
          </p:nvSpPr>
          <p:spPr>
            <a:xfrm>
              <a:off x="6589516"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s</a:t>
              </a:r>
            </a:p>
          </p:txBody>
        </p:sp>
        <p:sp>
          <p:nvSpPr>
            <p:cNvPr id="421" name="Rectangle: Rounded Corners 420">
              <a:extLst>
                <a:ext uri="{FF2B5EF4-FFF2-40B4-BE49-F238E27FC236}">
                  <a16:creationId xmlns:a16="http://schemas.microsoft.com/office/drawing/2014/main" id="{254238BA-F857-4E20-AFB5-D42E1E259B69}"/>
                </a:ext>
              </a:extLst>
            </p:cNvPr>
            <p:cNvSpPr/>
            <p:nvPr/>
          </p:nvSpPr>
          <p:spPr>
            <a:xfrm>
              <a:off x="6817581"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d</a:t>
              </a:r>
            </a:p>
          </p:txBody>
        </p:sp>
        <p:sp>
          <p:nvSpPr>
            <p:cNvPr id="422" name="Rectangle: Rounded Corners 421">
              <a:extLst>
                <a:ext uri="{FF2B5EF4-FFF2-40B4-BE49-F238E27FC236}">
                  <a16:creationId xmlns:a16="http://schemas.microsoft.com/office/drawing/2014/main" id="{B81C803F-5AE1-4F59-A0A7-7C86F0AB0125}"/>
                </a:ext>
              </a:extLst>
            </p:cNvPr>
            <p:cNvSpPr/>
            <p:nvPr/>
          </p:nvSpPr>
          <p:spPr>
            <a:xfrm>
              <a:off x="7045646"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f</a:t>
              </a:r>
            </a:p>
          </p:txBody>
        </p:sp>
        <p:sp>
          <p:nvSpPr>
            <p:cNvPr id="423" name="Rectangle: Rounded Corners 422">
              <a:extLst>
                <a:ext uri="{FF2B5EF4-FFF2-40B4-BE49-F238E27FC236}">
                  <a16:creationId xmlns:a16="http://schemas.microsoft.com/office/drawing/2014/main" id="{35AAFFCA-ABE8-45DB-8446-6001174E888B}"/>
                </a:ext>
              </a:extLst>
            </p:cNvPr>
            <p:cNvSpPr/>
            <p:nvPr/>
          </p:nvSpPr>
          <p:spPr>
            <a:xfrm>
              <a:off x="7273990"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g</a:t>
              </a:r>
            </a:p>
          </p:txBody>
        </p:sp>
        <p:sp>
          <p:nvSpPr>
            <p:cNvPr id="424" name="Rectangle: Rounded Corners 423">
              <a:extLst>
                <a:ext uri="{FF2B5EF4-FFF2-40B4-BE49-F238E27FC236}">
                  <a16:creationId xmlns:a16="http://schemas.microsoft.com/office/drawing/2014/main" id="{ED6FAC1B-A128-47D4-A7A4-41D2279E8DAC}"/>
                </a:ext>
              </a:extLst>
            </p:cNvPr>
            <p:cNvSpPr/>
            <p:nvPr/>
          </p:nvSpPr>
          <p:spPr>
            <a:xfrm>
              <a:off x="7502334"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h</a:t>
              </a:r>
            </a:p>
          </p:txBody>
        </p:sp>
        <p:sp>
          <p:nvSpPr>
            <p:cNvPr id="425" name="Rectangle: Rounded Corners 424">
              <a:extLst>
                <a:ext uri="{FF2B5EF4-FFF2-40B4-BE49-F238E27FC236}">
                  <a16:creationId xmlns:a16="http://schemas.microsoft.com/office/drawing/2014/main" id="{14D3FDE7-72B7-4F83-889B-8EE80CB9CEB9}"/>
                </a:ext>
              </a:extLst>
            </p:cNvPr>
            <p:cNvSpPr/>
            <p:nvPr/>
          </p:nvSpPr>
          <p:spPr>
            <a:xfrm>
              <a:off x="7724278"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j</a:t>
              </a:r>
            </a:p>
          </p:txBody>
        </p:sp>
        <p:sp>
          <p:nvSpPr>
            <p:cNvPr id="426" name="Rectangle: Rounded Corners 425">
              <a:extLst>
                <a:ext uri="{FF2B5EF4-FFF2-40B4-BE49-F238E27FC236}">
                  <a16:creationId xmlns:a16="http://schemas.microsoft.com/office/drawing/2014/main" id="{A38747CB-B155-450D-AC3E-7B561A527111}"/>
                </a:ext>
              </a:extLst>
            </p:cNvPr>
            <p:cNvSpPr/>
            <p:nvPr/>
          </p:nvSpPr>
          <p:spPr>
            <a:xfrm>
              <a:off x="7956611"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k</a:t>
              </a:r>
            </a:p>
          </p:txBody>
        </p:sp>
        <p:sp>
          <p:nvSpPr>
            <p:cNvPr id="427" name="Rectangle: Rounded Corners 426">
              <a:extLst>
                <a:ext uri="{FF2B5EF4-FFF2-40B4-BE49-F238E27FC236}">
                  <a16:creationId xmlns:a16="http://schemas.microsoft.com/office/drawing/2014/main" id="{F9C65114-10F2-4B8A-AEBD-E0FC1193595C}"/>
                </a:ext>
              </a:extLst>
            </p:cNvPr>
            <p:cNvSpPr/>
            <p:nvPr/>
          </p:nvSpPr>
          <p:spPr>
            <a:xfrm>
              <a:off x="8188944" y="2518423"/>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l</a:t>
              </a:r>
            </a:p>
          </p:txBody>
        </p:sp>
        <p:sp>
          <p:nvSpPr>
            <p:cNvPr id="428" name="Rectangle: Rounded Corners 427">
              <a:extLst>
                <a:ext uri="{FF2B5EF4-FFF2-40B4-BE49-F238E27FC236}">
                  <a16:creationId xmlns:a16="http://schemas.microsoft.com/office/drawing/2014/main" id="{D5E24705-F685-4281-9194-7C77C49E7627}"/>
                </a:ext>
              </a:extLst>
            </p:cNvPr>
            <p:cNvSpPr/>
            <p:nvPr/>
          </p:nvSpPr>
          <p:spPr>
            <a:xfrm>
              <a:off x="6589516"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z</a:t>
              </a:r>
            </a:p>
          </p:txBody>
        </p:sp>
        <p:sp>
          <p:nvSpPr>
            <p:cNvPr id="429" name="Rectangle: Rounded Corners 428">
              <a:extLst>
                <a:ext uri="{FF2B5EF4-FFF2-40B4-BE49-F238E27FC236}">
                  <a16:creationId xmlns:a16="http://schemas.microsoft.com/office/drawing/2014/main" id="{DD113917-88A8-488A-B5B6-578D3DB62463}"/>
                </a:ext>
              </a:extLst>
            </p:cNvPr>
            <p:cNvSpPr/>
            <p:nvPr/>
          </p:nvSpPr>
          <p:spPr>
            <a:xfrm>
              <a:off x="6817581"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x</a:t>
              </a:r>
            </a:p>
          </p:txBody>
        </p:sp>
        <p:sp>
          <p:nvSpPr>
            <p:cNvPr id="430" name="Rectangle: Rounded Corners 429">
              <a:extLst>
                <a:ext uri="{FF2B5EF4-FFF2-40B4-BE49-F238E27FC236}">
                  <a16:creationId xmlns:a16="http://schemas.microsoft.com/office/drawing/2014/main" id="{C9157F4B-E2F4-4C5E-A808-5D1338AE6D14}"/>
                </a:ext>
              </a:extLst>
            </p:cNvPr>
            <p:cNvSpPr/>
            <p:nvPr/>
          </p:nvSpPr>
          <p:spPr>
            <a:xfrm>
              <a:off x="7045646"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c</a:t>
              </a:r>
            </a:p>
          </p:txBody>
        </p:sp>
        <p:sp>
          <p:nvSpPr>
            <p:cNvPr id="431" name="Rectangle: Rounded Corners 430">
              <a:extLst>
                <a:ext uri="{FF2B5EF4-FFF2-40B4-BE49-F238E27FC236}">
                  <a16:creationId xmlns:a16="http://schemas.microsoft.com/office/drawing/2014/main" id="{628149E1-F368-4D54-82F5-859323E07806}"/>
                </a:ext>
              </a:extLst>
            </p:cNvPr>
            <p:cNvSpPr/>
            <p:nvPr/>
          </p:nvSpPr>
          <p:spPr>
            <a:xfrm>
              <a:off x="7273990"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v</a:t>
              </a:r>
            </a:p>
          </p:txBody>
        </p:sp>
        <p:sp>
          <p:nvSpPr>
            <p:cNvPr id="432" name="Rectangle: Rounded Corners 431">
              <a:extLst>
                <a:ext uri="{FF2B5EF4-FFF2-40B4-BE49-F238E27FC236}">
                  <a16:creationId xmlns:a16="http://schemas.microsoft.com/office/drawing/2014/main" id="{AEE1C16D-6177-4F3B-A70C-36C4501BE0F3}"/>
                </a:ext>
              </a:extLst>
            </p:cNvPr>
            <p:cNvSpPr/>
            <p:nvPr/>
          </p:nvSpPr>
          <p:spPr>
            <a:xfrm>
              <a:off x="7502334"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b</a:t>
              </a:r>
            </a:p>
          </p:txBody>
        </p:sp>
        <p:sp>
          <p:nvSpPr>
            <p:cNvPr id="433" name="Rectangle: Rounded Corners 432">
              <a:extLst>
                <a:ext uri="{FF2B5EF4-FFF2-40B4-BE49-F238E27FC236}">
                  <a16:creationId xmlns:a16="http://schemas.microsoft.com/office/drawing/2014/main" id="{0E16A6FF-C052-43AC-A8E2-5368C2649980}"/>
                </a:ext>
              </a:extLst>
            </p:cNvPr>
            <p:cNvSpPr/>
            <p:nvPr/>
          </p:nvSpPr>
          <p:spPr>
            <a:xfrm>
              <a:off x="7724278"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n</a:t>
              </a:r>
            </a:p>
          </p:txBody>
        </p:sp>
        <p:sp>
          <p:nvSpPr>
            <p:cNvPr id="434" name="Rectangle: Rounded Corners 433">
              <a:extLst>
                <a:ext uri="{FF2B5EF4-FFF2-40B4-BE49-F238E27FC236}">
                  <a16:creationId xmlns:a16="http://schemas.microsoft.com/office/drawing/2014/main" id="{605369C6-C667-44DD-9892-3340F9D86B7D}"/>
                </a:ext>
              </a:extLst>
            </p:cNvPr>
            <p:cNvSpPr/>
            <p:nvPr/>
          </p:nvSpPr>
          <p:spPr>
            <a:xfrm>
              <a:off x="7956611" y="2846496"/>
              <a:ext cx="192755" cy="253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ZA" sz="1200" dirty="0">
                  <a:solidFill>
                    <a:schemeClr val="tx1">
                      <a:lumMod val="75000"/>
                      <a:lumOff val="25000"/>
                    </a:schemeClr>
                  </a:solidFill>
                </a:rPr>
                <a:t>m</a:t>
              </a:r>
            </a:p>
          </p:txBody>
        </p:sp>
        <p:sp>
          <p:nvSpPr>
            <p:cNvPr id="435" name="Rectangle: Rounded Corners 434">
              <a:extLst>
                <a:ext uri="{FF2B5EF4-FFF2-40B4-BE49-F238E27FC236}">
                  <a16:creationId xmlns:a16="http://schemas.microsoft.com/office/drawing/2014/main" id="{541A9F39-00DB-4306-B517-99C1F6BACB98}"/>
                </a:ext>
              </a:extLst>
            </p:cNvPr>
            <p:cNvSpPr/>
            <p:nvPr/>
          </p:nvSpPr>
          <p:spPr>
            <a:xfrm>
              <a:off x="6243034" y="2846496"/>
              <a:ext cx="257832" cy="253038"/>
            </a:xfrm>
            <a:prstGeom prst="roundRect">
              <a:avLst>
                <a:gd name="adj" fmla="val 15726"/>
              </a:avLst>
            </a:prstGeom>
            <a:solidFill>
              <a:srgbClr val="ABB2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solidFill>
                  <a:schemeClr val="tx1">
                    <a:lumMod val="75000"/>
                    <a:lumOff val="25000"/>
                  </a:schemeClr>
                </a:solidFill>
              </a:endParaRPr>
            </a:p>
          </p:txBody>
        </p:sp>
        <p:sp>
          <p:nvSpPr>
            <p:cNvPr id="436" name="Rectangle: Rounded Corners 435">
              <a:extLst>
                <a:ext uri="{FF2B5EF4-FFF2-40B4-BE49-F238E27FC236}">
                  <a16:creationId xmlns:a16="http://schemas.microsoft.com/office/drawing/2014/main" id="{60658137-60CA-4041-8D38-21706F189B07}"/>
                </a:ext>
              </a:extLst>
            </p:cNvPr>
            <p:cNvSpPr/>
            <p:nvPr/>
          </p:nvSpPr>
          <p:spPr>
            <a:xfrm>
              <a:off x="8232087" y="2846496"/>
              <a:ext cx="257832" cy="253038"/>
            </a:xfrm>
            <a:prstGeom prst="roundRect">
              <a:avLst>
                <a:gd name="adj" fmla="val 15726"/>
              </a:avLst>
            </a:prstGeom>
            <a:solidFill>
              <a:srgbClr val="ABB2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solidFill>
                  <a:schemeClr val="tx1">
                    <a:lumMod val="75000"/>
                    <a:lumOff val="25000"/>
                  </a:schemeClr>
                </a:solidFill>
              </a:endParaRPr>
            </a:p>
          </p:txBody>
        </p:sp>
        <p:sp>
          <p:nvSpPr>
            <p:cNvPr id="437" name="Rectangle: Rounded Corners 436">
              <a:extLst>
                <a:ext uri="{FF2B5EF4-FFF2-40B4-BE49-F238E27FC236}">
                  <a16:creationId xmlns:a16="http://schemas.microsoft.com/office/drawing/2014/main" id="{4ED95ED7-F43B-496E-A984-8FC24E46B44A}"/>
                </a:ext>
              </a:extLst>
            </p:cNvPr>
            <p:cNvSpPr/>
            <p:nvPr/>
          </p:nvSpPr>
          <p:spPr>
            <a:xfrm>
              <a:off x="6243034" y="3165465"/>
              <a:ext cx="257832" cy="253038"/>
            </a:xfrm>
            <a:prstGeom prst="roundRect">
              <a:avLst>
                <a:gd name="adj" fmla="val 15726"/>
              </a:avLst>
            </a:prstGeom>
            <a:solidFill>
              <a:srgbClr val="ABB2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algn="ctr"/>
              <a:r>
                <a:rPr lang="en-ZA" sz="800" dirty="0">
                  <a:solidFill>
                    <a:schemeClr val="tx1">
                      <a:lumMod val="75000"/>
                      <a:lumOff val="25000"/>
                    </a:schemeClr>
                  </a:solidFill>
                </a:rPr>
                <a:t>123</a:t>
              </a:r>
            </a:p>
          </p:txBody>
        </p:sp>
        <p:sp>
          <p:nvSpPr>
            <p:cNvPr id="438" name="Rectangle: Rounded Corners 437">
              <a:extLst>
                <a:ext uri="{FF2B5EF4-FFF2-40B4-BE49-F238E27FC236}">
                  <a16:creationId xmlns:a16="http://schemas.microsoft.com/office/drawing/2014/main" id="{B6D87EE9-A1FA-4E2E-8A6F-454417281BE3}"/>
                </a:ext>
              </a:extLst>
            </p:cNvPr>
            <p:cNvSpPr/>
            <p:nvPr/>
          </p:nvSpPr>
          <p:spPr>
            <a:xfrm>
              <a:off x="6524439" y="3165465"/>
              <a:ext cx="257832" cy="253038"/>
            </a:xfrm>
            <a:prstGeom prst="roundRect">
              <a:avLst>
                <a:gd name="adj" fmla="val 15726"/>
              </a:avLst>
            </a:prstGeom>
            <a:solidFill>
              <a:srgbClr val="ABB2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ZA" sz="1200" dirty="0">
                <a:solidFill>
                  <a:schemeClr val="tx1">
                    <a:lumMod val="75000"/>
                    <a:lumOff val="25000"/>
                  </a:schemeClr>
                </a:solidFill>
              </a:endParaRPr>
            </a:p>
          </p:txBody>
        </p:sp>
        <p:sp>
          <p:nvSpPr>
            <p:cNvPr id="439" name="Rectangle: Rounded Corners 438">
              <a:extLst>
                <a:ext uri="{FF2B5EF4-FFF2-40B4-BE49-F238E27FC236}">
                  <a16:creationId xmlns:a16="http://schemas.microsoft.com/office/drawing/2014/main" id="{F99C7C35-3044-4834-8121-E22FBA1DC36F}"/>
                </a:ext>
              </a:extLst>
            </p:cNvPr>
            <p:cNvSpPr/>
            <p:nvPr/>
          </p:nvSpPr>
          <p:spPr>
            <a:xfrm>
              <a:off x="6813283" y="3165465"/>
              <a:ext cx="1103749" cy="253038"/>
            </a:xfrm>
            <a:prstGeom prst="roundRect">
              <a:avLst>
                <a:gd name="adj" fmla="val 157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800" dirty="0">
                  <a:solidFill>
                    <a:schemeClr val="tx1">
                      <a:lumMod val="75000"/>
                      <a:lumOff val="25000"/>
                    </a:schemeClr>
                  </a:solidFill>
                </a:rPr>
                <a:t>space</a:t>
              </a:r>
            </a:p>
          </p:txBody>
        </p:sp>
        <p:sp>
          <p:nvSpPr>
            <p:cNvPr id="440" name="Rectangle: Rounded Corners 439">
              <a:extLst>
                <a:ext uri="{FF2B5EF4-FFF2-40B4-BE49-F238E27FC236}">
                  <a16:creationId xmlns:a16="http://schemas.microsoft.com/office/drawing/2014/main" id="{786A20EB-FB0D-43C0-B9DC-B5A5B7B4975C}"/>
                </a:ext>
              </a:extLst>
            </p:cNvPr>
            <p:cNvSpPr/>
            <p:nvPr/>
          </p:nvSpPr>
          <p:spPr>
            <a:xfrm>
              <a:off x="7956611" y="3165465"/>
              <a:ext cx="533308" cy="253038"/>
            </a:xfrm>
            <a:prstGeom prst="roundRect">
              <a:avLst>
                <a:gd name="adj" fmla="val 15726"/>
              </a:avLst>
            </a:prstGeom>
            <a:solidFill>
              <a:srgbClr val="ABB2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800" dirty="0">
                  <a:solidFill>
                    <a:schemeClr val="tx1">
                      <a:lumMod val="75000"/>
                      <a:lumOff val="25000"/>
                    </a:schemeClr>
                  </a:solidFill>
                </a:rPr>
                <a:t>return</a:t>
              </a:r>
            </a:p>
          </p:txBody>
        </p:sp>
        <p:pic>
          <p:nvPicPr>
            <p:cNvPr id="441" name="Graphic 440">
              <a:extLst>
                <a:ext uri="{FF2B5EF4-FFF2-40B4-BE49-F238E27FC236}">
                  <a16:creationId xmlns:a16="http://schemas.microsoft.com/office/drawing/2014/main" id="{4168C3CF-BBA4-4037-A4EF-F3C6FE8BABED}"/>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303860" y="2897518"/>
              <a:ext cx="129295" cy="151894"/>
            </a:xfrm>
            <a:prstGeom prst="rect">
              <a:avLst/>
            </a:prstGeom>
          </p:spPr>
        </p:pic>
        <p:pic>
          <p:nvPicPr>
            <p:cNvPr id="442" name="Graphic 441">
              <a:extLst>
                <a:ext uri="{FF2B5EF4-FFF2-40B4-BE49-F238E27FC236}">
                  <a16:creationId xmlns:a16="http://schemas.microsoft.com/office/drawing/2014/main" id="{28C6B1EA-7C44-4102-9B4A-1AFFBCC6793A}"/>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8285494" y="2930158"/>
              <a:ext cx="136725" cy="93428"/>
            </a:xfrm>
            <a:prstGeom prst="rect">
              <a:avLst/>
            </a:prstGeom>
          </p:spPr>
        </p:pic>
        <p:sp>
          <p:nvSpPr>
            <p:cNvPr id="443" name="Freeform 39">
              <a:extLst>
                <a:ext uri="{FF2B5EF4-FFF2-40B4-BE49-F238E27FC236}">
                  <a16:creationId xmlns:a16="http://schemas.microsoft.com/office/drawing/2014/main" id="{01B8F1A5-132F-4A33-BDF9-964BAB7CFBDC}"/>
                </a:ext>
              </a:extLst>
            </p:cNvPr>
            <p:cNvSpPr>
              <a:spLocks noChangeAspect="1" noEditPoints="1"/>
            </p:cNvSpPr>
            <p:nvPr/>
          </p:nvSpPr>
          <p:spPr bwMode="auto">
            <a:xfrm>
              <a:off x="6588165" y="3229395"/>
              <a:ext cx="129623" cy="131338"/>
            </a:xfrm>
            <a:custGeom>
              <a:avLst/>
              <a:gdLst>
                <a:gd name="T0" fmla="*/ 191 w 360"/>
                <a:gd name="T1" fmla="*/ 0 h 360"/>
                <a:gd name="T2" fmla="*/ 169 w 360"/>
                <a:gd name="T3" fmla="*/ 0 h 360"/>
                <a:gd name="T4" fmla="*/ 43 w 360"/>
                <a:gd name="T5" fmla="*/ 64 h 360"/>
                <a:gd name="T6" fmla="*/ 43 w 360"/>
                <a:gd name="T7" fmla="*/ 296 h 360"/>
                <a:gd name="T8" fmla="*/ 169 w 360"/>
                <a:gd name="T9" fmla="*/ 360 h 360"/>
                <a:gd name="T10" fmla="*/ 191 w 360"/>
                <a:gd name="T11" fmla="*/ 360 h 360"/>
                <a:gd name="T12" fmla="*/ 318 w 360"/>
                <a:gd name="T13" fmla="*/ 296 h 360"/>
                <a:gd name="T14" fmla="*/ 318 w 360"/>
                <a:gd name="T15" fmla="*/ 64 h 360"/>
                <a:gd name="T16" fmla="*/ 284 w 360"/>
                <a:gd name="T17" fmla="*/ 172 h 360"/>
                <a:gd name="T18" fmla="*/ 310 w 360"/>
                <a:gd name="T19" fmla="*/ 80 h 360"/>
                <a:gd name="T20" fmla="*/ 188 w 360"/>
                <a:gd name="T21" fmla="*/ 17 h 360"/>
                <a:gd name="T22" fmla="*/ 188 w 360"/>
                <a:gd name="T23" fmla="*/ 100 h 360"/>
                <a:gd name="T24" fmla="*/ 172 w 360"/>
                <a:gd name="T25" fmla="*/ 17 h 360"/>
                <a:gd name="T26" fmla="*/ 112 w 360"/>
                <a:gd name="T27" fmla="*/ 90 h 360"/>
                <a:gd name="T28" fmla="*/ 105 w 360"/>
                <a:gd name="T29" fmla="*/ 105 h 360"/>
                <a:gd name="T30" fmla="*/ 172 w 360"/>
                <a:gd name="T31" fmla="*/ 172 h 360"/>
                <a:gd name="T32" fmla="*/ 105 w 360"/>
                <a:gd name="T33" fmla="*/ 105 h 360"/>
                <a:gd name="T34" fmla="*/ 172 w 360"/>
                <a:gd name="T35" fmla="*/ 244 h 360"/>
                <a:gd name="T36" fmla="*/ 92 w 360"/>
                <a:gd name="T37" fmla="*/ 188 h 360"/>
                <a:gd name="T38" fmla="*/ 172 w 360"/>
                <a:gd name="T39" fmla="*/ 260 h 360"/>
                <a:gd name="T40" fmla="*/ 112 w 360"/>
                <a:gd name="T41" fmla="*/ 270 h 360"/>
                <a:gd name="T42" fmla="*/ 188 w 360"/>
                <a:gd name="T43" fmla="*/ 343 h 360"/>
                <a:gd name="T44" fmla="*/ 248 w 360"/>
                <a:gd name="T45" fmla="*/ 270 h 360"/>
                <a:gd name="T46" fmla="*/ 255 w 360"/>
                <a:gd name="T47" fmla="*/ 255 h 360"/>
                <a:gd name="T48" fmla="*/ 188 w 360"/>
                <a:gd name="T49" fmla="*/ 188 h 360"/>
                <a:gd name="T50" fmla="*/ 255 w 360"/>
                <a:gd name="T51" fmla="*/ 255 h 360"/>
                <a:gd name="T52" fmla="*/ 188 w 360"/>
                <a:gd name="T53" fmla="*/ 116 h 360"/>
                <a:gd name="T54" fmla="*/ 268 w 360"/>
                <a:gd name="T55" fmla="*/ 172 h 360"/>
                <a:gd name="T56" fmla="*/ 299 w 360"/>
                <a:gd name="T57" fmla="*/ 67 h 360"/>
                <a:gd name="T58" fmla="*/ 218 w 360"/>
                <a:gd name="T59" fmla="*/ 21 h 360"/>
                <a:gd name="T60" fmla="*/ 142 w 360"/>
                <a:gd name="T61" fmla="*/ 21 h 360"/>
                <a:gd name="T62" fmla="*/ 61 w 360"/>
                <a:gd name="T63" fmla="*/ 67 h 360"/>
                <a:gd name="T64" fmla="*/ 50 w 360"/>
                <a:gd name="T65" fmla="*/ 80 h 360"/>
                <a:gd name="T66" fmla="*/ 76 w 360"/>
                <a:gd name="T67" fmla="*/ 172 h 360"/>
                <a:gd name="T68" fmla="*/ 50 w 360"/>
                <a:gd name="T69" fmla="*/ 80 h 360"/>
                <a:gd name="T70" fmla="*/ 76 w 360"/>
                <a:gd name="T71" fmla="*/ 188 h 360"/>
                <a:gd name="T72" fmla="*/ 50 w 360"/>
                <a:gd name="T73" fmla="*/ 280 h 360"/>
                <a:gd name="T74" fmla="*/ 61 w 360"/>
                <a:gd name="T75" fmla="*/ 293 h 360"/>
                <a:gd name="T76" fmla="*/ 142 w 360"/>
                <a:gd name="T77" fmla="*/ 339 h 360"/>
                <a:gd name="T78" fmla="*/ 218 w 360"/>
                <a:gd name="T79" fmla="*/ 339 h 360"/>
                <a:gd name="T80" fmla="*/ 299 w 360"/>
                <a:gd name="T81" fmla="*/ 293 h 360"/>
                <a:gd name="T82" fmla="*/ 310 w 360"/>
                <a:gd name="T83" fmla="*/ 280 h 360"/>
                <a:gd name="T84" fmla="*/ 284 w 360"/>
                <a:gd name="T85" fmla="*/ 188 h 360"/>
                <a:gd name="T86" fmla="*/ 310 w 360"/>
                <a:gd name="T87" fmla="*/ 2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360">
                  <a:moveTo>
                    <a:pt x="318" y="64"/>
                  </a:moveTo>
                  <a:cubicBezTo>
                    <a:pt x="286" y="26"/>
                    <a:pt x="240" y="3"/>
                    <a:pt x="191" y="0"/>
                  </a:cubicBezTo>
                  <a:cubicBezTo>
                    <a:pt x="191" y="0"/>
                    <a:pt x="191" y="0"/>
                    <a:pt x="191" y="0"/>
                  </a:cubicBezTo>
                  <a:cubicBezTo>
                    <a:pt x="183" y="0"/>
                    <a:pt x="177" y="0"/>
                    <a:pt x="169" y="0"/>
                  </a:cubicBezTo>
                  <a:cubicBezTo>
                    <a:pt x="169" y="0"/>
                    <a:pt x="169" y="0"/>
                    <a:pt x="169" y="0"/>
                  </a:cubicBezTo>
                  <a:cubicBezTo>
                    <a:pt x="120" y="3"/>
                    <a:pt x="74" y="26"/>
                    <a:pt x="43" y="64"/>
                  </a:cubicBezTo>
                  <a:cubicBezTo>
                    <a:pt x="15" y="96"/>
                    <a:pt x="0" y="138"/>
                    <a:pt x="0" y="180"/>
                  </a:cubicBezTo>
                  <a:cubicBezTo>
                    <a:pt x="0" y="222"/>
                    <a:pt x="15" y="264"/>
                    <a:pt x="43" y="296"/>
                  </a:cubicBezTo>
                  <a:cubicBezTo>
                    <a:pt x="74" y="334"/>
                    <a:pt x="120" y="357"/>
                    <a:pt x="169" y="360"/>
                  </a:cubicBezTo>
                  <a:cubicBezTo>
                    <a:pt x="169" y="360"/>
                    <a:pt x="169" y="360"/>
                    <a:pt x="169" y="360"/>
                  </a:cubicBezTo>
                  <a:cubicBezTo>
                    <a:pt x="173" y="360"/>
                    <a:pt x="177" y="360"/>
                    <a:pt x="180" y="360"/>
                  </a:cubicBezTo>
                  <a:cubicBezTo>
                    <a:pt x="183" y="360"/>
                    <a:pt x="187" y="360"/>
                    <a:pt x="191" y="360"/>
                  </a:cubicBezTo>
                  <a:cubicBezTo>
                    <a:pt x="191" y="360"/>
                    <a:pt x="191" y="360"/>
                    <a:pt x="191" y="360"/>
                  </a:cubicBezTo>
                  <a:cubicBezTo>
                    <a:pt x="240" y="357"/>
                    <a:pt x="286" y="334"/>
                    <a:pt x="318" y="296"/>
                  </a:cubicBezTo>
                  <a:cubicBezTo>
                    <a:pt x="345" y="264"/>
                    <a:pt x="360" y="222"/>
                    <a:pt x="360" y="180"/>
                  </a:cubicBezTo>
                  <a:cubicBezTo>
                    <a:pt x="360" y="138"/>
                    <a:pt x="345" y="96"/>
                    <a:pt x="318" y="64"/>
                  </a:cubicBezTo>
                  <a:close/>
                  <a:moveTo>
                    <a:pt x="344" y="172"/>
                  </a:moveTo>
                  <a:cubicBezTo>
                    <a:pt x="284" y="172"/>
                    <a:pt x="284" y="172"/>
                    <a:pt x="284" y="172"/>
                  </a:cubicBezTo>
                  <a:cubicBezTo>
                    <a:pt x="283" y="147"/>
                    <a:pt x="278" y="123"/>
                    <a:pt x="270" y="100"/>
                  </a:cubicBezTo>
                  <a:cubicBezTo>
                    <a:pt x="284" y="94"/>
                    <a:pt x="297" y="88"/>
                    <a:pt x="310" y="80"/>
                  </a:cubicBezTo>
                  <a:cubicBezTo>
                    <a:pt x="330" y="106"/>
                    <a:pt x="342" y="138"/>
                    <a:pt x="344" y="172"/>
                  </a:cubicBezTo>
                  <a:close/>
                  <a:moveTo>
                    <a:pt x="188" y="17"/>
                  </a:moveTo>
                  <a:cubicBezTo>
                    <a:pt x="214" y="35"/>
                    <a:pt x="234" y="60"/>
                    <a:pt x="248" y="90"/>
                  </a:cubicBezTo>
                  <a:cubicBezTo>
                    <a:pt x="229" y="96"/>
                    <a:pt x="209" y="99"/>
                    <a:pt x="188" y="100"/>
                  </a:cubicBezTo>
                  <a:lnTo>
                    <a:pt x="188" y="17"/>
                  </a:lnTo>
                  <a:close/>
                  <a:moveTo>
                    <a:pt x="172" y="17"/>
                  </a:moveTo>
                  <a:cubicBezTo>
                    <a:pt x="172" y="100"/>
                    <a:pt x="172" y="100"/>
                    <a:pt x="172" y="100"/>
                  </a:cubicBezTo>
                  <a:cubicBezTo>
                    <a:pt x="151" y="99"/>
                    <a:pt x="131" y="96"/>
                    <a:pt x="112" y="90"/>
                  </a:cubicBezTo>
                  <a:cubicBezTo>
                    <a:pt x="126" y="60"/>
                    <a:pt x="146" y="35"/>
                    <a:pt x="172" y="17"/>
                  </a:cubicBezTo>
                  <a:close/>
                  <a:moveTo>
                    <a:pt x="105" y="105"/>
                  </a:moveTo>
                  <a:cubicBezTo>
                    <a:pt x="127" y="112"/>
                    <a:pt x="149" y="115"/>
                    <a:pt x="172" y="116"/>
                  </a:cubicBezTo>
                  <a:cubicBezTo>
                    <a:pt x="172" y="172"/>
                    <a:pt x="172" y="172"/>
                    <a:pt x="172" y="172"/>
                  </a:cubicBezTo>
                  <a:cubicBezTo>
                    <a:pt x="92" y="172"/>
                    <a:pt x="92" y="172"/>
                    <a:pt x="92" y="172"/>
                  </a:cubicBezTo>
                  <a:cubicBezTo>
                    <a:pt x="93" y="149"/>
                    <a:pt x="97" y="126"/>
                    <a:pt x="105" y="105"/>
                  </a:cubicBezTo>
                  <a:close/>
                  <a:moveTo>
                    <a:pt x="172" y="188"/>
                  </a:moveTo>
                  <a:cubicBezTo>
                    <a:pt x="172" y="244"/>
                    <a:pt x="172" y="244"/>
                    <a:pt x="172" y="244"/>
                  </a:cubicBezTo>
                  <a:cubicBezTo>
                    <a:pt x="149" y="245"/>
                    <a:pt x="127" y="248"/>
                    <a:pt x="105" y="255"/>
                  </a:cubicBezTo>
                  <a:cubicBezTo>
                    <a:pt x="97" y="234"/>
                    <a:pt x="93" y="211"/>
                    <a:pt x="92" y="188"/>
                  </a:cubicBezTo>
                  <a:lnTo>
                    <a:pt x="172" y="188"/>
                  </a:lnTo>
                  <a:close/>
                  <a:moveTo>
                    <a:pt x="172" y="260"/>
                  </a:moveTo>
                  <a:cubicBezTo>
                    <a:pt x="172" y="343"/>
                    <a:pt x="172" y="343"/>
                    <a:pt x="172" y="343"/>
                  </a:cubicBezTo>
                  <a:cubicBezTo>
                    <a:pt x="146" y="325"/>
                    <a:pt x="126" y="300"/>
                    <a:pt x="112" y="270"/>
                  </a:cubicBezTo>
                  <a:cubicBezTo>
                    <a:pt x="131" y="264"/>
                    <a:pt x="151" y="261"/>
                    <a:pt x="172" y="260"/>
                  </a:cubicBezTo>
                  <a:close/>
                  <a:moveTo>
                    <a:pt x="188" y="343"/>
                  </a:moveTo>
                  <a:cubicBezTo>
                    <a:pt x="188" y="260"/>
                    <a:pt x="188" y="260"/>
                    <a:pt x="188" y="260"/>
                  </a:cubicBezTo>
                  <a:cubicBezTo>
                    <a:pt x="209" y="261"/>
                    <a:pt x="229" y="264"/>
                    <a:pt x="248" y="270"/>
                  </a:cubicBezTo>
                  <a:cubicBezTo>
                    <a:pt x="234" y="300"/>
                    <a:pt x="214" y="325"/>
                    <a:pt x="188" y="343"/>
                  </a:cubicBezTo>
                  <a:close/>
                  <a:moveTo>
                    <a:pt x="255" y="255"/>
                  </a:moveTo>
                  <a:cubicBezTo>
                    <a:pt x="233" y="248"/>
                    <a:pt x="211" y="245"/>
                    <a:pt x="188" y="244"/>
                  </a:cubicBezTo>
                  <a:cubicBezTo>
                    <a:pt x="188" y="188"/>
                    <a:pt x="188" y="188"/>
                    <a:pt x="188" y="188"/>
                  </a:cubicBezTo>
                  <a:cubicBezTo>
                    <a:pt x="268" y="188"/>
                    <a:pt x="268" y="188"/>
                    <a:pt x="268" y="188"/>
                  </a:cubicBezTo>
                  <a:cubicBezTo>
                    <a:pt x="267" y="211"/>
                    <a:pt x="263" y="234"/>
                    <a:pt x="255" y="255"/>
                  </a:cubicBezTo>
                  <a:close/>
                  <a:moveTo>
                    <a:pt x="188" y="172"/>
                  </a:moveTo>
                  <a:cubicBezTo>
                    <a:pt x="188" y="116"/>
                    <a:pt x="188" y="116"/>
                    <a:pt x="188" y="116"/>
                  </a:cubicBezTo>
                  <a:cubicBezTo>
                    <a:pt x="211" y="115"/>
                    <a:pt x="233" y="112"/>
                    <a:pt x="255" y="105"/>
                  </a:cubicBezTo>
                  <a:cubicBezTo>
                    <a:pt x="263" y="126"/>
                    <a:pt x="267" y="149"/>
                    <a:pt x="268" y="172"/>
                  </a:cubicBezTo>
                  <a:cubicBezTo>
                    <a:pt x="188" y="172"/>
                    <a:pt x="188" y="172"/>
                    <a:pt x="188" y="172"/>
                  </a:cubicBezTo>
                  <a:close/>
                  <a:moveTo>
                    <a:pt x="299" y="67"/>
                  </a:moveTo>
                  <a:cubicBezTo>
                    <a:pt x="288" y="74"/>
                    <a:pt x="276" y="80"/>
                    <a:pt x="264" y="85"/>
                  </a:cubicBezTo>
                  <a:cubicBezTo>
                    <a:pt x="252" y="60"/>
                    <a:pt x="237" y="38"/>
                    <a:pt x="218" y="21"/>
                  </a:cubicBezTo>
                  <a:cubicBezTo>
                    <a:pt x="249" y="28"/>
                    <a:pt x="277" y="44"/>
                    <a:pt x="299" y="67"/>
                  </a:cubicBezTo>
                  <a:close/>
                  <a:moveTo>
                    <a:pt x="142" y="21"/>
                  </a:moveTo>
                  <a:cubicBezTo>
                    <a:pt x="123" y="38"/>
                    <a:pt x="108" y="60"/>
                    <a:pt x="96" y="85"/>
                  </a:cubicBezTo>
                  <a:cubicBezTo>
                    <a:pt x="84" y="80"/>
                    <a:pt x="72" y="74"/>
                    <a:pt x="61" y="67"/>
                  </a:cubicBezTo>
                  <a:cubicBezTo>
                    <a:pt x="83" y="44"/>
                    <a:pt x="111" y="28"/>
                    <a:pt x="142" y="21"/>
                  </a:cubicBezTo>
                  <a:close/>
                  <a:moveTo>
                    <a:pt x="50" y="80"/>
                  </a:moveTo>
                  <a:cubicBezTo>
                    <a:pt x="63" y="88"/>
                    <a:pt x="76" y="94"/>
                    <a:pt x="90" y="100"/>
                  </a:cubicBezTo>
                  <a:cubicBezTo>
                    <a:pt x="82" y="123"/>
                    <a:pt x="77" y="147"/>
                    <a:pt x="76" y="172"/>
                  </a:cubicBezTo>
                  <a:cubicBezTo>
                    <a:pt x="16" y="172"/>
                    <a:pt x="16" y="172"/>
                    <a:pt x="16" y="172"/>
                  </a:cubicBezTo>
                  <a:cubicBezTo>
                    <a:pt x="18" y="138"/>
                    <a:pt x="30" y="106"/>
                    <a:pt x="50" y="80"/>
                  </a:cubicBezTo>
                  <a:close/>
                  <a:moveTo>
                    <a:pt x="16" y="188"/>
                  </a:moveTo>
                  <a:cubicBezTo>
                    <a:pt x="76" y="188"/>
                    <a:pt x="76" y="188"/>
                    <a:pt x="76" y="188"/>
                  </a:cubicBezTo>
                  <a:cubicBezTo>
                    <a:pt x="77" y="213"/>
                    <a:pt x="82" y="237"/>
                    <a:pt x="90" y="260"/>
                  </a:cubicBezTo>
                  <a:cubicBezTo>
                    <a:pt x="76" y="266"/>
                    <a:pt x="63" y="272"/>
                    <a:pt x="50" y="280"/>
                  </a:cubicBezTo>
                  <a:cubicBezTo>
                    <a:pt x="30" y="254"/>
                    <a:pt x="18" y="222"/>
                    <a:pt x="16" y="188"/>
                  </a:cubicBezTo>
                  <a:close/>
                  <a:moveTo>
                    <a:pt x="61" y="293"/>
                  </a:moveTo>
                  <a:cubicBezTo>
                    <a:pt x="72" y="286"/>
                    <a:pt x="84" y="280"/>
                    <a:pt x="96" y="275"/>
                  </a:cubicBezTo>
                  <a:cubicBezTo>
                    <a:pt x="108" y="300"/>
                    <a:pt x="123" y="322"/>
                    <a:pt x="142" y="339"/>
                  </a:cubicBezTo>
                  <a:cubicBezTo>
                    <a:pt x="111" y="332"/>
                    <a:pt x="83" y="316"/>
                    <a:pt x="61" y="293"/>
                  </a:cubicBezTo>
                  <a:close/>
                  <a:moveTo>
                    <a:pt x="218" y="339"/>
                  </a:moveTo>
                  <a:cubicBezTo>
                    <a:pt x="237" y="322"/>
                    <a:pt x="252" y="300"/>
                    <a:pt x="264" y="275"/>
                  </a:cubicBezTo>
                  <a:cubicBezTo>
                    <a:pt x="276" y="280"/>
                    <a:pt x="288" y="286"/>
                    <a:pt x="299" y="293"/>
                  </a:cubicBezTo>
                  <a:cubicBezTo>
                    <a:pt x="277" y="316"/>
                    <a:pt x="249" y="332"/>
                    <a:pt x="218" y="339"/>
                  </a:cubicBezTo>
                  <a:close/>
                  <a:moveTo>
                    <a:pt x="310" y="280"/>
                  </a:moveTo>
                  <a:cubicBezTo>
                    <a:pt x="297" y="272"/>
                    <a:pt x="284" y="266"/>
                    <a:pt x="270" y="260"/>
                  </a:cubicBezTo>
                  <a:cubicBezTo>
                    <a:pt x="278" y="237"/>
                    <a:pt x="283" y="213"/>
                    <a:pt x="284" y="188"/>
                  </a:cubicBezTo>
                  <a:cubicBezTo>
                    <a:pt x="344" y="188"/>
                    <a:pt x="344" y="188"/>
                    <a:pt x="344" y="188"/>
                  </a:cubicBezTo>
                  <a:cubicBezTo>
                    <a:pt x="342" y="222"/>
                    <a:pt x="330" y="254"/>
                    <a:pt x="310" y="28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792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8106C9-E1EB-4527-A3B8-4D28F29F239E}"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dirty="0" smtClean="0"/>
              <a:t>Energetic Imperials</a:t>
            </a:r>
            <a:endParaRPr lang="en-ZA" dirty="0"/>
          </a:p>
        </p:txBody>
      </p:sp>
      <p:sp>
        <p:nvSpPr>
          <p:cNvPr id="6" name="Slide Number Placeholder 5"/>
          <p:cNvSpPr>
            <a:spLocks noGrp="1"/>
          </p:cNvSpPr>
          <p:nvPr>
            <p:ph type="sldNum" sz="quarter" idx="12"/>
          </p:nvPr>
        </p:nvSpPr>
        <p:spPr/>
        <p:txBody>
          <a:bodyPr/>
          <a:lstStyle/>
          <a:p>
            <a:fld id="{119C1C8F-6A95-45BD-92A4-38A328F64724}" type="slidenum">
              <a:rPr lang="en-ZA" smtClean="0"/>
              <a:t>3</a:t>
            </a:fld>
            <a:endParaRPr lang="en-ZA"/>
          </a:p>
        </p:txBody>
      </p:sp>
      <p:pic>
        <p:nvPicPr>
          <p:cNvPr id="7" name="image6.png"/>
          <p:cNvPicPr/>
          <p:nvPr/>
        </p:nvPicPr>
        <p:blipFill>
          <a:blip r:embed="rId2">
            <a:extLst>
              <a:ext uri="{28A0092B-C50C-407E-A947-70E740481C1C}">
                <a14:useLocalDpi xmlns:a14="http://schemas.microsoft.com/office/drawing/2010/main" val="0"/>
              </a:ext>
            </a:extLst>
          </a:blip>
          <a:stretch>
            <a:fillRect/>
          </a:stretch>
        </p:blipFill>
        <p:spPr bwMode="auto">
          <a:xfrm>
            <a:off x="1251751" y="1074198"/>
            <a:ext cx="8948692" cy="4429957"/>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1251751" y="515869"/>
            <a:ext cx="2095445" cy="383823"/>
          </a:xfrm>
          <a:prstGeom prst="rect">
            <a:avLst/>
          </a:prstGeom>
        </p:spPr>
        <p:txBody>
          <a:bodyPr wrap="none">
            <a:spAutoFit/>
          </a:bodyPr>
          <a:lstStyle/>
          <a:p>
            <a:pPr>
              <a:lnSpc>
                <a:spcPct val="115000"/>
              </a:lnSpc>
              <a:spcBef>
                <a:spcPts val="2000"/>
              </a:spcBef>
              <a:spcAft>
                <a:spcPts val="600"/>
              </a:spcAft>
            </a:pPr>
            <a:r>
              <a:rPr lang="en-AU" b="1" kern="0" dirty="0">
                <a:solidFill>
                  <a:schemeClr val="bg1"/>
                </a:solidFill>
                <a:latin typeface="Montserrat"/>
                <a:ea typeface="Montserrat"/>
                <a:cs typeface="Montserrat"/>
              </a:rPr>
              <a:t>Overall structure </a:t>
            </a:r>
            <a:endParaRPr lang="en-AU" b="1" kern="0" dirty="0">
              <a:solidFill>
                <a:schemeClr val="bg1"/>
              </a:solidFill>
              <a:latin typeface="Arial" panose="020B0604020202020204" pitchFamily="34" charset="0"/>
            </a:endParaRPr>
          </a:p>
        </p:txBody>
      </p:sp>
    </p:spTree>
    <p:extLst>
      <p:ext uri="{BB962C8B-B14F-4D97-AF65-F5344CB8AC3E}">
        <p14:creationId xmlns:p14="http://schemas.microsoft.com/office/powerpoint/2010/main" val="171234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0E5066-C54D-4107-8813-ADEC96DE3D09}"/>
              </a:ext>
            </a:extLst>
          </p:cNvPr>
          <p:cNvSpPr>
            <a:spLocks noGrp="1"/>
          </p:cNvSpPr>
          <p:nvPr>
            <p:ph type="dt" sz="half" idx="10"/>
          </p:nvPr>
        </p:nvSpPr>
        <p:spPr/>
        <p:txBody>
          <a:bodyPr/>
          <a:lstStyle/>
          <a:p>
            <a:fld id="{EC890B28-814B-441A-861A-A7B2F57EEA68}" type="datetime2">
              <a:rPr lang="en-US" smtClean="0"/>
              <a:pPr/>
              <a:t>Friday, August 7, 2020</a:t>
            </a:fld>
            <a:endParaRPr lang="en-ZA"/>
          </a:p>
        </p:txBody>
      </p:sp>
      <p:sp>
        <p:nvSpPr>
          <p:cNvPr id="5" name="Footer Placeholder 4">
            <a:extLst>
              <a:ext uri="{FF2B5EF4-FFF2-40B4-BE49-F238E27FC236}">
                <a16:creationId xmlns:a16="http://schemas.microsoft.com/office/drawing/2014/main" id="{41C3CB01-C8A7-4DB6-BB3B-BA46B83AF684}"/>
              </a:ext>
            </a:extLst>
          </p:cNvPr>
          <p:cNvSpPr>
            <a:spLocks noGrp="1"/>
          </p:cNvSpPr>
          <p:nvPr>
            <p:ph type="ftr" sz="quarter" idx="11"/>
          </p:nvPr>
        </p:nvSpPr>
        <p:spPr/>
        <p:txBody>
          <a:bodyPr/>
          <a:lstStyle/>
          <a:p>
            <a:r>
              <a:rPr lang="en-ZA" dirty="0" smtClean="0"/>
              <a:t>Energetic Imperials</a:t>
            </a:r>
            <a:endParaRPr lang="en-ZA" dirty="0"/>
          </a:p>
        </p:txBody>
      </p:sp>
      <p:sp>
        <p:nvSpPr>
          <p:cNvPr id="6" name="Slide Number Placeholder 5">
            <a:extLst>
              <a:ext uri="{FF2B5EF4-FFF2-40B4-BE49-F238E27FC236}">
                <a16:creationId xmlns:a16="http://schemas.microsoft.com/office/drawing/2014/main" id="{1A1E67B7-4829-45F9-95DF-CC106E4BB07B}"/>
              </a:ext>
            </a:extLst>
          </p:cNvPr>
          <p:cNvSpPr>
            <a:spLocks noGrp="1"/>
          </p:cNvSpPr>
          <p:nvPr>
            <p:ph type="sldNum" sz="quarter" idx="12"/>
          </p:nvPr>
        </p:nvSpPr>
        <p:spPr/>
        <p:txBody>
          <a:bodyPr/>
          <a:lstStyle/>
          <a:p>
            <a:fld id="{119C1C8F-6A95-45BD-92A4-38A328F64724}" type="slidenum">
              <a:rPr lang="en-ZA" smtClean="0"/>
              <a:pPr/>
              <a:t>4</a:t>
            </a:fld>
            <a:endParaRPr lang="en-ZA"/>
          </a:p>
        </p:txBody>
      </p:sp>
      <p:sp>
        <p:nvSpPr>
          <p:cNvPr id="48" name="TextBox 47">
            <a:extLst>
              <a:ext uri="{FF2B5EF4-FFF2-40B4-BE49-F238E27FC236}">
                <a16:creationId xmlns:a16="http://schemas.microsoft.com/office/drawing/2014/main" id="{2436D6D8-2138-4B55-9FEC-1D9AA6FD4E69}"/>
              </a:ext>
            </a:extLst>
          </p:cNvPr>
          <p:cNvSpPr txBox="1"/>
          <p:nvPr/>
        </p:nvSpPr>
        <p:spPr>
          <a:xfrm>
            <a:off x="9404163" y="2131856"/>
            <a:ext cx="2120326" cy="2120326"/>
          </a:xfrm>
          <a:prstGeom prst="roundRect">
            <a:avLst>
              <a:gd name="adj" fmla="val 1323"/>
            </a:avLst>
          </a:prstGeom>
          <a:blipFill>
            <a:blip r:embed="rId2"/>
            <a:stretch>
              <a:fillRect/>
            </a:stretch>
          </a:blipFill>
          <a:ln w="15875">
            <a:solidFill>
              <a:schemeClr val="bg2"/>
            </a:solidFill>
          </a:ln>
        </p:spPr>
        <p:txBody>
          <a:bodyPr wrap="square" rtlCol="0" anchor="ctr">
            <a:noAutofit/>
          </a:bodyPr>
          <a:lstStyle/>
          <a:p>
            <a:pPr algn="ctr"/>
            <a:endParaRPr lang="en-ZA" sz="1200" dirty="0">
              <a:solidFill>
                <a:schemeClr val="bg1">
                  <a:lumMod val="75000"/>
                </a:schemeClr>
              </a:solidFill>
            </a:endParaRPr>
          </a:p>
        </p:txBody>
      </p:sp>
      <p:sp>
        <p:nvSpPr>
          <p:cNvPr id="56" name="TextBox 55">
            <a:extLst>
              <a:ext uri="{FF2B5EF4-FFF2-40B4-BE49-F238E27FC236}">
                <a16:creationId xmlns:a16="http://schemas.microsoft.com/office/drawing/2014/main" id="{1507A131-0070-4AD9-AA6D-5F7EEE1E778B}"/>
              </a:ext>
            </a:extLst>
          </p:cNvPr>
          <p:cNvSpPr txBox="1"/>
          <p:nvPr/>
        </p:nvSpPr>
        <p:spPr>
          <a:xfrm>
            <a:off x="9451924" y="4579273"/>
            <a:ext cx="2120327" cy="791086"/>
          </a:xfrm>
          <a:prstGeom prst="rect">
            <a:avLst/>
          </a:prstGeom>
          <a:noFill/>
        </p:spPr>
        <p:txBody>
          <a:bodyPr wrap="none" lIns="0" tIns="0" rIns="0" bIns="0" rtlCol="0" anchor="b">
            <a:noAutofit/>
          </a:bodyPr>
          <a:lstStyle/>
          <a:p>
            <a:pPr algn="ctr"/>
            <a:r>
              <a:rPr lang="en-ZA" sz="800" b="1" dirty="0" smtClean="0">
                <a:solidFill>
                  <a:schemeClr val="tx1">
                    <a:lumMod val="75000"/>
                    <a:lumOff val="25000"/>
                  </a:schemeClr>
                </a:solidFill>
                <a:latin typeface="Arial" panose="020B0604020202020204" pitchFamily="34" charset="0"/>
                <a:cs typeface="Arial" panose="020B0604020202020204" pitchFamily="34" charset="0"/>
              </a:rPr>
              <a:t>Imperium means absolute power</a:t>
            </a:r>
          </a:p>
          <a:p>
            <a:pPr algn="ctr"/>
            <a:endParaRPr lang="en-ZA" sz="800" b="1" dirty="0">
              <a:solidFill>
                <a:schemeClr val="tx1">
                  <a:lumMod val="75000"/>
                  <a:lumOff val="25000"/>
                </a:schemeClr>
              </a:solidFill>
              <a:latin typeface="Arial" panose="020B0604020202020204" pitchFamily="34" charset="0"/>
              <a:cs typeface="Arial" panose="020B0604020202020204" pitchFamily="34" charset="0"/>
            </a:endParaRPr>
          </a:p>
          <a:p>
            <a:pPr algn="ctr"/>
            <a:endParaRPr lang="en-ZA" sz="800" b="1" dirty="0" smtClean="0">
              <a:solidFill>
                <a:schemeClr val="tx1">
                  <a:lumMod val="75000"/>
                  <a:lumOff val="25000"/>
                </a:schemeClr>
              </a:solidFill>
              <a:latin typeface="Arial" panose="020B0604020202020204" pitchFamily="34" charset="0"/>
              <a:cs typeface="Arial" panose="020B0604020202020204" pitchFamily="34" charset="0"/>
            </a:endParaRPr>
          </a:p>
          <a:p>
            <a:pPr algn="ctr"/>
            <a:r>
              <a:rPr lang="en-ZA" sz="800" b="1" dirty="0" smtClean="0">
                <a:solidFill>
                  <a:schemeClr val="tx1">
                    <a:lumMod val="75000"/>
                    <a:lumOff val="25000"/>
                  </a:schemeClr>
                </a:solidFill>
                <a:latin typeface="Arial" panose="020B0604020202020204" pitchFamily="34" charset="0"/>
                <a:cs typeface="Arial" panose="020B0604020202020204" pitchFamily="34" charset="0"/>
              </a:rPr>
              <a:t>Do you want to gain your power back</a:t>
            </a:r>
          </a:p>
          <a:p>
            <a:pPr algn="ctr"/>
            <a:r>
              <a:rPr lang="en-ZA" sz="800" b="1" dirty="0" smtClean="0">
                <a:solidFill>
                  <a:schemeClr val="tx1">
                    <a:lumMod val="75000"/>
                    <a:lumOff val="25000"/>
                  </a:schemeClr>
                </a:solidFill>
                <a:latin typeface="Arial" panose="020B0604020202020204" pitchFamily="34" charset="0"/>
                <a:cs typeface="Arial" panose="020B0604020202020204" pitchFamily="34" charset="0"/>
              </a:rPr>
              <a:t> in this time of crisis</a:t>
            </a:r>
          </a:p>
          <a:p>
            <a:pPr algn="ctr"/>
            <a:endParaRPr lang="en-ZA" sz="800" b="1" dirty="0">
              <a:solidFill>
                <a:schemeClr val="tx1">
                  <a:lumMod val="75000"/>
                  <a:lumOff val="25000"/>
                </a:schemeClr>
              </a:solidFill>
              <a:latin typeface="Arial" panose="020B0604020202020204" pitchFamily="34" charset="0"/>
              <a:cs typeface="Arial" panose="020B0604020202020204" pitchFamily="34" charset="0"/>
            </a:endParaRPr>
          </a:p>
          <a:p>
            <a:pPr algn="ctr"/>
            <a:r>
              <a:rPr lang="en-ZA" sz="800" b="1" dirty="0" smtClean="0">
                <a:solidFill>
                  <a:schemeClr val="tx1">
                    <a:lumMod val="75000"/>
                    <a:lumOff val="25000"/>
                  </a:schemeClr>
                </a:solidFill>
                <a:latin typeface="Arial" panose="020B0604020202020204" pitchFamily="34" charset="0"/>
                <a:cs typeface="Arial" panose="020B0604020202020204" pitchFamily="34" charset="0"/>
              </a:rPr>
              <a:t>Sign up or Sign In</a:t>
            </a:r>
          </a:p>
        </p:txBody>
      </p:sp>
      <p:grpSp>
        <p:nvGrpSpPr>
          <p:cNvPr id="70" name="Group 69">
            <a:extLst>
              <a:ext uri="{FF2B5EF4-FFF2-40B4-BE49-F238E27FC236}">
                <a16:creationId xmlns:a16="http://schemas.microsoft.com/office/drawing/2014/main" id="{5D3B5FF2-578B-4E84-AB78-86D3ECCB82B7}"/>
              </a:ext>
            </a:extLst>
          </p:cNvPr>
          <p:cNvGrpSpPr>
            <a:grpSpLocks noChangeAspect="1"/>
          </p:cNvGrpSpPr>
          <p:nvPr/>
        </p:nvGrpSpPr>
        <p:grpSpPr>
          <a:xfrm>
            <a:off x="9339468" y="1784681"/>
            <a:ext cx="2256238" cy="264931"/>
            <a:chOff x="3401285" y="2025102"/>
            <a:chExt cx="2278800" cy="267580"/>
          </a:xfrm>
        </p:grpSpPr>
        <p:sp>
          <p:nvSpPr>
            <p:cNvPr id="71" name="Rectangle 70">
              <a:extLst>
                <a:ext uri="{FF2B5EF4-FFF2-40B4-BE49-F238E27FC236}">
                  <a16:creationId xmlns:a16="http://schemas.microsoft.com/office/drawing/2014/main" id="{2FAEFA9B-C2FF-417F-8492-34C92D279C48}"/>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72" name="Freeform: Shape 71">
              <a:extLst>
                <a:ext uri="{FF2B5EF4-FFF2-40B4-BE49-F238E27FC236}">
                  <a16:creationId xmlns:a16="http://schemas.microsoft.com/office/drawing/2014/main" id="{EF227D3D-4A0D-4696-9CD4-EDCAC6B7C202}"/>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73" name="TextBox 72">
              <a:extLst>
                <a:ext uri="{FF2B5EF4-FFF2-40B4-BE49-F238E27FC236}">
                  <a16:creationId xmlns:a16="http://schemas.microsoft.com/office/drawing/2014/main" id="{17D61985-8298-411B-A108-2DE3F41BB467}"/>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74" name="TextBox 73">
              <a:extLst>
                <a:ext uri="{FF2B5EF4-FFF2-40B4-BE49-F238E27FC236}">
                  <a16:creationId xmlns:a16="http://schemas.microsoft.com/office/drawing/2014/main" id="{B143E903-A223-45DA-96CD-CCB2C6258805}"/>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smtClean="0">
                  <a:solidFill>
                    <a:schemeClr val="tx1">
                      <a:lumMod val="75000"/>
                      <a:lumOff val="25000"/>
                    </a:schemeClr>
                  </a:solidFill>
                  <a:latin typeface="Arial" panose="020B0604020202020204" pitchFamily="34" charset="0"/>
                  <a:cs typeface="Arial" panose="020B0604020202020204" pitchFamily="34" charset="0"/>
                </a:rPr>
                <a:t>Sydney</a:t>
              </a:r>
              <a:endParaRPr lang="en-ZA"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EB7E6DEC-3851-4F70-9DD2-982651B1F087}"/>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76" name="TextBox 75">
              <a:extLst>
                <a:ext uri="{FF2B5EF4-FFF2-40B4-BE49-F238E27FC236}">
                  <a16:creationId xmlns:a16="http://schemas.microsoft.com/office/drawing/2014/main" id="{CD115EB6-E57E-4F60-A914-D9EBA1857D34}"/>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smtClean="0">
                  <a:solidFill>
                    <a:schemeClr val="bg2">
                      <a:lumMod val="75000"/>
                    </a:schemeClr>
                  </a:solidFill>
                  <a:latin typeface="Arial" panose="020B0604020202020204" pitchFamily="34" charset="0"/>
                  <a:cs typeface="Arial" panose="020B0604020202020204" pitchFamily="34" charset="0"/>
                </a:rPr>
                <a:t>7 August 2020</a:t>
              </a:r>
              <a:endParaRPr lang="en-ZA" sz="500" dirty="0">
                <a:solidFill>
                  <a:schemeClr val="bg2">
                    <a:lumMod val="75000"/>
                  </a:schemeClr>
                </a:solidFill>
                <a:latin typeface="Arial" panose="020B0604020202020204" pitchFamily="34" charset="0"/>
                <a:cs typeface="Arial" panose="020B0604020202020204" pitchFamily="34" charset="0"/>
              </a:endParaRPr>
            </a:p>
          </p:txBody>
        </p:sp>
      </p:grpSp>
      <p:grpSp>
        <p:nvGrpSpPr>
          <p:cNvPr id="77" name="Group 76">
            <a:extLst>
              <a:ext uri="{FF2B5EF4-FFF2-40B4-BE49-F238E27FC236}">
                <a16:creationId xmlns:a16="http://schemas.microsoft.com/office/drawing/2014/main" id="{E561E582-C597-4014-8D11-A9A3F307837A}"/>
              </a:ext>
            </a:extLst>
          </p:cNvPr>
          <p:cNvGrpSpPr>
            <a:grpSpLocks noChangeAspect="1"/>
          </p:cNvGrpSpPr>
          <p:nvPr/>
        </p:nvGrpSpPr>
        <p:grpSpPr>
          <a:xfrm>
            <a:off x="9339468" y="1641353"/>
            <a:ext cx="2256238" cy="135341"/>
            <a:chOff x="3401285" y="1638940"/>
            <a:chExt cx="2278800" cy="136694"/>
          </a:xfrm>
        </p:grpSpPr>
        <p:sp>
          <p:nvSpPr>
            <p:cNvPr id="78" name="Rectangle 77">
              <a:extLst>
                <a:ext uri="{FF2B5EF4-FFF2-40B4-BE49-F238E27FC236}">
                  <a16:creationId xmlns:a16="http://schemas.microsoft.com/office/drawing/2014/main" id="{46E49DD1-CA16-4B85-BD70-58CD2FE3112D}"/>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79" name="Group 78">
              <a:extLst>
                <a:ext uri="{FF2B5EF4-FFF2-40B4-BE49-F238E27FC236}">
                  <a16:creationId xmlns:a16="http://schemas.microsoft.com/office/drawing/2014/main" id="{0DC5A6C5-78D5-4DC5-9116-A671EB89E091}"/>
                </a:ext>
              </a:extLst>
            </p:cNvPr>
            <p:cNvGrpSpPr/>
            <p:nvPr/>
          </p:nvGrpSpPr>
          <p:grpSpPr>
            <a:xfrm>
              <a:off x="3443950" y="1688944"/>
              <a:ext cx="200583" cy="31962"/>
              <a:chOff x="3443950" y="1878814"/>
              <a:chExt cx="200583" cy="31962"/>
            </a:xfrm>
          </p:grpSpPr>
          <p:sp>
            <p:nvSpPr>
              <p:cNvPr id="107" name="Oval 106">
                <a:extLst>
                  <a:ext uri="{FF2B5EF4-FFF2-40B4-BE49-F238E27FC236}">
                    <a16:creationId xmlns:a16="http://schemas.microsoft.com/office/drawing/2014/main" id="{1B8F8378-5B44-4F91-B4F6-07110C567EEC}"/>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8" name="Oval 107">
                <a:extLst>
                  <a:ext uri="{FF2B5EF4-FFF2-40B4-BE49-F238E27FC236}">
                    <a16:creationId xmlns:a16="http://schemas.microsoft.com/office/drawing/2014/main" id="{2D7E51CA-ABA9-4297-8B7C-3A48F2CA2882}"/>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9" name="Oval 108">
                <a:extLst>
                  <a:ext uri="{FF2B5EF4-FFF2-40B4-BE49-F238E27FC236}">
                    <a16:creationId xmlns:a16="http://schemas.microsoft.com/office/drawing/2014/main" id="{FF8D51A6-EB03-41ED-9B08-3559D7AA811C}"/>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0" name="Oval 109">
                <a:extLst>
                  <a:ext uri="{FF2B5EF4-FFF2-40B4-BE49-F238E27FC236}">
                    <a16:creationId xmlns:a16="http://schemas.microsoft.com/office/drawing/2014/main" id="{9C07380C-E896-487B-AA9B-F13070442F66}"/>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1" name="Oval 110">
                <a:extLst>
                  <a:ext uri="{FF2B5EF4-FFF2-40B4-BE49-F238E27FC236}">
                    <a16:creationId xmlns:a16="http://schemas.microsoft.com/office/drawing/2014/main" id="{B8B0E7F8-AC69-49FB-A9E1-B91E93D153E5}"/>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80" name="TextBox 79">
              <a:extLst>
                <a:ext uri="{FF2B5EF4-FFF2-40B4-BE49-F238E27FC236}">
                  <a16:creationId xmlns:a16="http://schemas.microsoft.com/office/drawing/2014/main" id="{751CB2C7-2A8E-4D24-B139-F9F2E3031A13}"/>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81" name="TextBox 80">
              <a:extLst>
                <a:ext uri="{FF2B5EF4-FFF2-40B4-BE49-F238E27FC236}">
                  <a16:creationId xmlns:a16="http://schemas.microsoft.com/office/drawing/2014/main" id="{2D8C6753-324F-4E78-A35A-6293371BCE60}"/>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82" name="TextBox 81">
              <a:extLst>
                <a:ext uri="{FF2B5EF4-FFF2-40B4-BE49-F238E27FC236}">
                  <a16:creationId xmlns:a16="http://schemas.microsoft.com/office/drawing/2014/main" id="{66BC740A-9C82-4166-8E95-448ED156FAB1}"/>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83" name="Graphic 82">
              <a:extLst>
                <a:ext uri="{FF2B5EF4-FFF2-40B4-BE49-F238E27FC236}">
                  <a16:creationId xmlns:a16="http://schemas.microsoft.com/office/drawing/2014/main" id="{A8D98222-5541-40F9-A78D-7C8E360632CD}"/>
                </a:ext>
              </a:extLst>
            </p:cNvPr>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5512540" y="1671947"/>
              <a:ext cx="135682" cy="65956"/>
            </a:xfrm>
            <a:prstGeom prst="rect">
              <a:avLst/>
            </a:prstGeom>
          </p:spPr>
        </p:pic>
        <p:pic>
          <p:nvPicPr>
            <p:cNvPr id="106" name="Graphic 105">
              <a:extLst>
                <a:ext uri="{FF2B5EF4-FFF2-40B4-BE49-F238E27FC236}">
                  <a16:creationId xmlns:a16="http://schemas.microsoft.com/office/drawing/2014/main" id="{15D2EB11-3CA8-4740-ADF5-A1CC8224A1F8}"/>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884005" y="1683972"/>
              <a:ext cx="57027" cy="46435"/>
            </a:xfrm>
            <a:prstGeom prst="rect">
              <a:avLst/>
            </a:prstGeom>
          </p:spPr>
        </p:pic>
      </p:grpSp>
      <p:sp>
        <p:nvSpPr>
          <p:cNvPr id="3" name="Rectangle 2"/>
          <p:cNvSpPr/>
          <p:nvPr/>
        </p:nvSpPr>
        <p:spPr>
          <a:xfrm>
            <a:off x="9302574" y="2910010"/>
            <a:ext cx="1500796" cy="707886"/>
          </a:xfrm>
          <a:prstGeom prst="rect">
            <a:avLst/>
          </a:prstGeom>
          <a:noFill/>
        </p:spPr>
        <p:txBody>
          <a:bodyPr wrap="square" lIns="91440" tIns="45720" rIns="91440" bIns="45720">
            <a:spAutoFit/>
          </a:bodyPr>
          <a:lstStyle/>
          <a:p>
            <a:pPr algn="ctr"/>
            <a:r>
              <a:rPr lang="en-US" sz="20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Imperium Assist</a:t>
            </a:r>
            <a:endParaRPr lang="en-US" sz="20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7" name="Rectangle 56"/>
          <p:cNvSpPr/>
          <p:nvPr/>
        </p:nvSpPr>
        <p:spPr>
          <a:xfrm>
            <a:off x="252969" y="1122884"/>
            <a:ext cx="8960094" cy="5366084"/>
          </a:xfrm>
          <a:prstGeom prst="rect">
            <a:avLst/>
          </a:prstGeom>
        </p:spPr>
        <p:txBody>
          <a:bodyPr wrap="square">
            <a:spAutoFit/>
          </a:bodyPr>
          <a:lstStyle/>
          <a:p>
            <a:pPr>
              <a:lnSpc>
                <a:spcPct val="115000"/>
              </a:lnSpc>
              <a:spcAft>
                <a:spcPts val="0"/>
              </a:spcAft>
            </a:pPr>
            <a:r>
              <a:rPr lang="en-AU" sz="1600" dirty="0">
                <a:solidFill>
                  <a:schemeClr val="accent1"/>
                </a:solidFill>
                <a:latin typeface="Arial" panose="020B0604020202020204" pitchFamily="34" charset="0"/>
                <a:ea typeface="Open Sans"/>
              </a:rPr>
              <a:t>The app has been designed to help people through this hard virus time we are experiencing in Australia at the moment and Globally in the future.</a:t>
            </a:r>
            <a:endParaRPr lang="en-AU" sz="1600" dirty="0">
              <a:solidFill>
                <a:schemeClr val="accent1"/>
              </a:solidFill>
              <a:latin typeface="Arial" panose="020B0604020202020204" pitchFamily="34" charset="0"/>
              <a:ea typeface="Arial" panose="020B0604020202020204" pitchFamily="34" charset="0"/>
            </a:endParaRPr>
          </a:p>
          <a:p>
            <a:pPr>
              <a:lnSpc>
                <a:spcPct val="115000"/>
              </a:lnSpc>
              <a:spcAft>
                <a:spcPts val="0"/>
              </a:spcAft>
            </a:pPr>
            <a:r>
              <a:rPr lang="en-AU" sz="1600" dirty="0">
                <a:solidFill>
                  <a:schemeClr val="accent1"/>
                </a:solidFill>
                <a:latin typeface="Arial" panose="020B0604020202020204" pitchFamily="34" charset="0"/>
                <a:ea typeface="Open Sans"/>
              </a:rPr>
              <a:t> </a:t>
            </a:r>
            <a:endParaRPr lang="en-AU" sz="1600" dirty="0">
              <a:solidFill>
                <a:schemeClr val="accent1"/>
              </a:solidFill>
              <a:latin typeface="Arial" panose="020B0604020202020204" pitchFamily="34" charset="0"/>
              <a:ea typeface="Arial" panose="020B0604020202020204" pitchFamily="34" charset="0"/>
            </a:endParaRPr>
          </a:p>
          <a:p>
            <a:pPr>
              <a:lnSpc>
                <a:spcPct val="115000"/>
              </a:lnSpc>
              <a:spcAft>
                <a:spcPts val="0"/>
              </a:spcAft>
            </a:pPr>
            <a:r>
              <a:rPr lang="en-AU" sz="1600" dirty="0">
                <a:solidFill>
                  <a:schemeClr val="accent1"/>
                </a:solidFill>
                <a:latin typeface="Arial" panose="020B0604020202020204" pitchFamily="34" charset="0"/>
                <a:ea typeface="Open Sans"/>
              </a:rPr>
              <a:t>The app will help people stay connected to others, have professionals to discuss mental health challenges with and keep updated with changes in the current climate and news.  At this stage, the app would be primarily based around support for those who have tested positive to COVID-9 with the opportunity to use it for other health crisis’s in the future.</a:t>
            </a:r>
            <a:endParaRPr lang="en-AU" sz="1600" dirty="0">
              <a:solidFill>
                <a:schemeClr val="accent1"/>
              </a:solidFill>
              <a:latin typeface="Arial" panose="020B0604020202020204" pitchFamily="34" charset="0"/>
              <a:ea typeface="Arial" panose="020B0604020202020204" pitchFamily="34" charset="0"/>
            </a:endParaRPr>
          </a:p>
          <a:p>
            <a:pPr>
              <a:lnSpc>
                <a:spcPct val="115000"/>
              </a:lnSpc>
              <a:spcAft>
                <a:spcPts val="0"/>
              </a:spcAft>
            </a:pPr>
            <a:r>
              <a:rPr lang="en-AU" sz="1600" dirty="0">
                <a:solidFill>
                  <a:schemeClr val="accent1"/>
                </a:solidFill>
                <a:latin typeface="Arial" panose="020B0604020202020204" pitchFamily="34" charset="0"/>
                <a:ea typeface="Open Sans"/>
              </a:rPr>
              <a:t> </a:t>
            </a:r>
            <a:endParaRPr lang="en-AU" sz="1600" dirty="0">
              <a:solidFill>
                <a:schemeClr val="accent1"/>
              </a:solidFill>
              <a:latin typeface="Arial" panose="020B0604020202020204" pitchFamily="34" charset="0"/>
              <a:ea typeface="Arial" panose="020B0604020202020204" pitchFamily="34" charset="0"/>
            </a:endParaRPr>
          </a:p>
          <a:p>
            <a:pPr>
              <a:lnSpc>
                <a:spcPct val="115000"/>
              </a:lnSpc>
              <a:spcAft>
                <a:spcPts val="0"/>
              </a:spcAft>
            </a:pPr>
            <a:r>
              <a:rPr lang="en-AU" sz="1600" dirty="0">
                <a:solidFill>
                  <a:schemeClr val="accent1"/>
                </a:solidFill>
                <a:latin typeface="Arial" panose="020B0604020202020204" pitchFamily="34" charset="0"/>
                <a:ea typeface="Open Sans"/>
              </a:rPr>
              <a:t>The app will need to be started from scratch and will be compatible to any Android or IOS device, you can just download it and have access to support chat rooms with others in similar situations, mental health professionals such as psychologists, access to handy tips and tricks to get through the crisis such as isolation essentials for COVID-19 and access to government updates and news about the crisis.</a:t>
            </a:r>
            <a:endParaRPr lang="en-AU" sz="1600" dirty="0">
              <a:solidFill>
                <a:schemeClr val="accent1"/>
              </a:solidFill>
              <a:latin typeface="Arial" panose="020B0604020202020204" pitchFamily="34" charset="0"/>
              <a:ea typeface="Arial" panose="020B0604020202020204" pitchFamily="34" charset="0"/>
            </a:endParaRPr>
          </a:p>
          <a:p>
            <a:pPr>
              <a:lnSpc>
                <a:spcPct val="115000"/>
              </a:lnSpc>
              <a:spcAft>
                <a:spcPts val="0"/>
              </a:spcAft>
            </a:pPr>
            <a:r>
              <a:rPr lang="en-AU" sz="1600" dirty="0">
                <a:solidFill>
                  <a:schemeClr val="accent1"/>
                </a:solidFill>
                <a:latin typeface="Arial" panose="020B0604020202020204" pitchFamily="34" charset="0"/>
                <a:ea typeface="Open Sans"/>
              </a:rPr>
              <a:t> </a:t>
            </a:r>
            <a:endParaRPr lang="en-AU" sz="1600" dirty="0">
              <a:solidFill>
                <a:schemeClr val="accent1"/>
              </a:solidFill>
              <a:latin typeface="Arial" panose="020B0604020202020204" pitchFamily="34" charset="0"/>
              <a:ea typeface="Arial" panose="020B0604020202020204" pitchFamily="34" charset="0"/>
            </a:endParaRPr>
          </a:p>
          <a:p>
            <a:pPr>
              <a:lnSpc>
                <a:spcPct val="115000"/>
              </a:lnSpc>
              <a:spcAft>
                <a:spcPts val="0"/>
              </a:spcAft>
            </a:pPr>
            <a:r>
              <a:rPr lang="en-AU" sz="1600" dirty="0">
                <a:solidFill>
                  <a:schemeClr val="accent1"/>
                </a:solidFill>
                <a:latin typeface="Arial" panose="020B0604020202020204" pitchFamily="34" charset="0"/>
                <a:ea typeface="Open Sans"/>
              </a:rPr>
              <a:t> </a:t>
            </a:r>
            <a:endParaRPr lang="en-AU" sz="1600" dirty="0">
              <a:solidFill>
                <a:schemeClr val="accent1"/>
              </a:solidFill>
              <a:latin typeface="Arial" panose="020B0604020202020204" pitchFamily="34" charset="0"/>
              <a:ea typeface="Arial" panose="020B0604020202020204" pitchFamily="34" charset="0"/>
            </a:endParaRPr>
          </a:p>
          <a:p>
            <a:pPr>
              <a:lnSpc>
                <a:spcPct val="115000"/>
              </a:lnSpc>
              <a:spcAft>
                <a:spcPts val="0"/>
              </a:spcAft>
            </a:pPr>
            <a:r>
              <a:rPr lang="en-AU" sz="2000" b="1" i="1" dirty="0">
                <a:solidFill>
                  <a:schemeClr val="accent1"/>
                </a:solidFill>
                <a:latin typeface="Arial" panose="020B0604020202020204" pitchFamily="34" charset="0"/>
                <a:ea typeface="Open Sans"/>
              </a:rPr>
              <a:t>“Imperium means absolute power and that is what we are trying to do here, assist people to gain power in this time of crisis.”</a:t>
            </a:r>
            <a:endParaRPr lang="en-AU" sz="1600" dirty="0">
              <a:solidFill>
                <a:schemeClr val="accent1"/>
              </a:solidFill>
              <a:latin typeface="Arial" panose="020B0604020202020204" pitchFamily="34" charset="0"/>
              <a:ea typeface="Arial" panose="020B0604020202020204" pitchFamily="34" charset="0"/>
            </a:endParaRPr>
          </a:p>
          <a:p>
            <a:pPr>
              <a:lnSpc>
                <a:spcPct val="115000"/>
              </a:lnSpc>
              <a:spcAft>
                <a:spcPts val="0"/>
              </a:spcAft>
            </a:pPr>
            <a:r>
              <a:rPr lang="en-AU" dirty="0">
                <a:solidFill>
                  <a:srgbClr val="0070C0"/>
                </a:solidFill>
                <a:latin typeface="Open Sans"/>
                <a:ea typeface="Open Sans"/>
                <a:cs typeface="Open Sans"/>
              </a:rPr>
              <a:t> </a:t>
            </a:r>
            <a:endParaRPr lang="en-AU" dirty="0">
              <a:latin typeface="Arial" panose="020B0604020202020204" pitchFamily="34" charset="0"/>
              <a:ea typeface="Arial" panose="020B0604020202020204" pitchFamily="34" charset="0"/>
            </a:endParaRPr>
          </a:p>
        </p:txBody>
      </p:sp>
      <p:sp>
        <p:nvSpPr>
          <p:cNvPr id="58" name="Title 4"/>
          <p:cNvSpPr>
            <a:spLocks noGrp="1"/>
          </p:cNvSpPr>
          <p:nvPr>
            <p:ph type="title"/>
          </p:nvPr>
        </p:nvSpPr>
        <p:spPr>
          <a:xfrm>
            <a:off x="431998" y="432000"/>
            <a:ext cx="11339999" cy="720000"/>
          </a:xfrm>
        </p:spPr>
        <p:txBody>
          <a:bodyPr/>
          <a:lstStyle/>
          <a:p>
            <a:r>
              <a:rPr lang="en-GB" dirty="0" smtClean="0"/>
              <a:t>Mobile App Objective</a:t>
            </a:r>
            <a:endParaRPr lang="en-AU" dirty="0"/>
          </a:p>
        </p:txBody>
      </p:sp>
    </p:spTree>
    <p:extLst>
      <p:ext uri="{BB962C8B-B14F-4D97-AF65-F5344CB8AC3E}">
        <p14:creationId xmlns:p14="http://schemas.microsoft.com/office/powerpoint/2010/main" val="173789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0E5066-C54D-4107-8813-ADEC96DE3D09}"/>
              </a:ext>
            </a:extLst>
          </p:cNvPr>
          <p:cNvSpPr>
            <a:spLocks noGrp="1"/>
          </p:cNvSpPr>
          <p:nvPr>
            <p:ph type="dt" sz="half" idx="10"/>
          </p:nvPr>
        </p:nvSpPr>
        <p:spPr/>
        <p:txBody>
          <a:bodyPr/>
          <a:lstStyle/>
          <a:p>
            <a:fld id="{425229C4-056D-4E48-9E4A-978600C631B1}" type="datetime2">
              <a:rPr lang="en-US" smtClean="0"/>
              <a:pPr/>
              <a:t>Friday, August 7, 2020</a:t>
            </a:fld>
            <a:endParaRPr lang="en-ZA"/>
          </a:p>
        </p:txBody>
      </p:sp>
      <p:sp>
        <p:nvSpPr>
          <p:cNvPr id="5" name="Footer Placeholder 4">
            <a:extLst>
              <a:ext uri="{FF2B5EF4-FFF2-40B4-BE49-F238E27FC236}">
                <a16:creationId xmlns:a16="http://schemas.microsoft.com/office/drawing/2014/main" id="{41C3CB01-C8A7-4DB6-BB3B-BA46B83AF684}"/>
              </a:ext>
            </a:extLst>
          </p:cNvPr>
          <p:cNvSpPr>
            <a:spLocks noGrp="1"/>
          </p:cNvSpPr>
          <p:nvPr>
            <p:ph type="ftr" sz="quarter" idx="11"/>
          </p:nvPr>
        </p:nvSpPr>
        <p:spPr/>
        <p:txBody>
          <a:bodyPr/>
          <a:lstStyle/>
          <a:p>
            <a:r>
              <a:rPr lang="en-ZA" dirty="0" smtClean="0"/>
              <a:t>Energetic Imperials</a:t>
            </a:r>
            <a:endParaRPr lang="en-ZA" dirty="0"/>
          </a:p>
        </p:txBody>
      </p:sp>
      <p:sp>
        <p:nvSpPr>
          <p:cNvPr id="6" name="Slide Number Placeholder 5">
            <a:extLst>
              <a:ext uri="{FF2B5EF4-FFF2-40B4-BE49-F238E27FC236}">
                <a16:creationId xmlns:a16="http://schemas.microsoft.com/office/drawing/2014/main" id="{1A1E67B7-4829-45F9-95DF-CC106E4BB07B}"/>
              </a:ext>
            </a:extLst>
          </p:cNvPr>
          <p:cNvSpPr>
            <a:spLocks noGrp="1"/>
          </p:cNvSpPr>
          <p:nvPr>
            <p:ph type="sldNum" sz="quarter" idx="12"/>
          </p:nvPr>
        </p:nvSpPr>
        <p:spPr/>
        <p:txBody>
          <a:bodyPr/>
          <a:lstStyle/>
          <a:p>
            <a:fld id="{119C1C8F-6A95-45BD-92A4-38A328F64724}" type="slidenum">
              <a:rPr lang="en-ZA" smtClean="0"/>
              <a:pPr/>
              <a:t>5</a:t>
            </a:fld>
            <a:endParaRPr lang="en-ZA"/>
          </a:p>
        </p:txBody>
      </p:sp>
      <p:sp>
        <p:nvSpPr>
          <p:cNvPr id="2" name="Title 1">
            <a:extLst>
              <a:ext uri="{FF2B5EF4-FFF2-40B4-BE49-F238E27FC236}">
                <a16:creationId xmlns:a16="http://schemas.microsoft.com/office/drawing/2014/main" id="{BC00FC19-5BAC-428C-B1B9-113E4DB8C087}"/>
              </a:ext>
            </a:extLst>
          </p:cNvPr>
          <p:cNvSpPr>
            <a:spLocks noGrp="1"/>
          </p:cNvSpPr>
          <p:nvPr>
            <p:ph type="title"/>
          </p:nvPr>
        </p:nvSpPr>
        <p:spPr/>
        <p:txBody>
          <a:bodyPr/>
          <a:lstStyle/>
          <a:p>
            <a:r>
              <a:rPr lang="en-ZA" dirty="0" smtClean="0"/>
              <a:t>Description of App</a:t>
            </a:r>
            <a:endParaRPr lang="en-ZA" dirty="0"/>
          </a:p>
        </p:txBody>
      </p:sp>
      <p:grpSp>
        <p:nvGrpSpPr>
          <p:cNvPr id="57" name="Group 56">
            <a:extLst>
              <a:ext uri="{FF2B5EF4-FFF2-40B4-BE49-F238E27FC236}">
                <a16:creationId xmlns:a16="http://schemas.microsoft.com/office/drawing/2014/main" id="{573E396C-BC6A-4E30-BD24-AB8F08B47C2E}"/>
              </a:ext>
            </a:extLst>
          </p:cNvPr>
          <p:cNvGrpSpPr>
            <a:grpSpLocks noChangeAspect="1"/>
          </p:cNvGrpSpPr>
          <p:nvPr/>
        </p:nvGrpSpPr>
        <p:grpSpPr>
          <a:xfrm>
            <a:off x="616185" y="1784681"/>
            <a:ext cx="2256238" cy="264931"/>
            <a:chOff x="3401285" y="2025102"/>
            <a:chExt cx="2278800" cy="267580"/>
          </a:xfrm>
        </p:grpSpPr>
        <p:sp>
          <p:nvSpPr>
            <p:cNvPr id="58" name="Rectangle 57">
              <a:extLst>
                <a:ext uri="{FF2B5EF4-FFF2-40B4-BE49-F238E27FC236}">
                  <a16:creationId xmlns:a16="http://schemas.microsoft.com/office/drawing/2014/main" id="{151BEEF0-598A-452C-B621-A46E8D57EF84}"/>
                </a:ext>
              </a:extLst>
            </p:cNvPr>
            <p:cNvSpPr/>
            <p:nvPr/>
          </p:nvSpPr>
          <p:spPr>
            <a:xfrm>
              <a:off x="3401285" y="2025103"/>
              <a:ext cx="2278800" cy="26325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dirty="0"/>
            </a:p>
          </p:txBody>
        </p:sp>
        <p:sp>
          <p:nvSpPr>
            <p:cNvPr id="59" name="Freeform: Shape 58">
              <a:extLst>
                <a:ext uri="{FF2B5EF4-FFF2-40B4-BE49-F238E27FC236}">
                  <a16:creationId xmlns:a16="http://schemas.microsoft.com/office/drawing/2014/main" id="{DA255124-9DC1-4FAA-B2A5-C30EF64E2209}"/>
                </a:ext>
              </a:extLst>
            </p:cNvPr>
            <p:cNvSpPr/>
            <p:nvPr/>
          </p:nvSpPr>
          <p:spPr>
            <a:xfrm rot="18900000">
              <a:off x="3468677" y="2113627"/>
              <a:ext cx="88067" cy="86211"/>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60" name="TextBox 59">
              <a:extLst>
                <a:ext uri="{FF2B5EF4-FFF2-40B4-BE49-F238E27FC236}">
                  <a16:creationId xmlns:a16="http://schemas.microsoft.com/office/drawing/2014/main" id="{874EA4B4-41FF-43B0-AED5-1D7B1CF2B144}"/>
                </a:ext>
              </a:extLst>
            </p:cNvPr>
            <p:cNvSpPr txBox="1"/>
            <p:nvPr/>
          </p:nvSpPr>
          <p:spPr>
            <a:xfrm>
              <a:off x="3585504" y="2025102"/>
              <a:ext cx="413896" cy="262289"/>
            </a:xfrm>
            <a:prstGeom prst="rect">
              <a:avLst/>
            </a:prstGeom>
            <a:noFill/>
          </p:spPr>
          <p:txBody>
            <a:bodyPr wrap="none" lIns="0" tIns="0" rIns="0" bIns="0" rtlCol="0" anchor="ctr">
              <a:noAutofit/>
            </a:bodyPr>
            <a:lstStyle/>
            <a:p>
              <a:r>
                <a:rPr lang="en-ZA" sz="800" dirty="0">
                  <a:solidFill>
                    <a:schemeClr val="accent1"/>
                  </a:solidFill>
                  <a:latin typeface="Arial" panose="020B0604020202020204" pitchFamily="34" charset="0"/>
                  <a:cs typeface="Arial" panose="020B0604020202020204" pitchFamily="34" charset="0"/>
                </a:rPr>
                <a:t>Back</a:t>
              </a:r>
            </a:p>
          </p:txBody>
        </p:sp>
        <p:sp>
          <p:nvSpPr>
            <p:cNvPr id="61" name="TextBox 60">
              <a:extLst>
                <a:ext uri="{FF2B5EF4-FFF2-40B4-BE49-F238E27FC236}">
                  <a16:creationId xmlns:a16="http://schemas.microsoft.com/office/drawing/2014/main" id="{309085A8-0876-4541-830C-AD5AB7FD22B7}"/>
                </a:ext>
              </a:extLst>
            </p:cNvPr>
            <p:cNvSpPr txBox="1"/>
            <p:nvPr/>
          </p:nvSpPr>
          <p:spPr>
            <a:xfrm>
              <a:off x="4121924" y="2027484"/>
              <a:ext cx="840295" cy="129928"/>
            </a:xfrm>
            <a:prstGeom prst="rect">
              <a:avLst/>
            </a:prstGeom>
            <a:noFill/>
          </p:spPr>
          <p:txBody>
            <a:bodyPr wrap="none" lIns="0" tIns="0" rIns="0" bIns="0" rtlCol="0" anchor="b">
              <a:noAutofit/>
            </a:bodyPr>
            <a:lstStyle/>
            <a:p>
              <a:pPr algn="ctr"/>
              <a:r>
                <a:rPr lang="en-ZA" sz="800" dirty="0" smtClean="0">
                  <a:solidFill>
                    <a:schemeClr val="tx1">
                      <a:lumMod val="75000"/>
                      <a:lumOff val="25000"/>
                    </a:schemeClr>
                  </a:solidFill>
                  <a:latin typeface="Arial" panose="020B0604020202020204" pitchFamily="34" charset="0"/>
                  <a:cs typeface="Arial" panose="020B0604020202020204" pitchFamily="34" charset="0"/>
                </a:rPr>
                <a:t>Sydney</a:t>
              </a:r>
              <a:endParaRPr lang="en-ZA"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4142A470-FDB8-41C7-8933-324DEE0C4068}"/>
                </a:ext>
              </a:extLst>
            </p:cNvPr>
            <p:cNvSpPr txBox="1"/>
            <p:nvPr/>
          </p:nvSpPr>
          <p:spPr>
            <a:xfrm>
              <a:off x="5194109" y="2031492"/>
              <a:ext cx="431528" cy="255899"/>
            </a:xfrm>
            <a:prstGeom prst="rect">
              <a:avLst/>
            </a:prstGeom>
            <a:noFill/>
          </p:spPr>
          <p:txBody>
            <a:bodyPr wrap="none" lIns="0" tIns="0" rIns="0" bIns="0" rtlCol="0" anchor="ctr">
              <a:noAutofit/>
            </a:bodyPr>
            <a:lstStyle/>
            <a:p>
              <a:pPr algn="r"/>
              <a:r>
                <a:rPr lang="en-ZA" sz="800" dirty="0">
                  <a:solidFill>
                    <a:schemeClr val="accent1"/>
                  </a:solidFill>
                  <a:latin typeface="Arial" panose="020B0604020202020204" pitchFamily="34" charset="0"/>
                  <a:cs typeface="Arial" panose="020B0604020202020204" pitchFamily="34" charset="0"/>
                </a:rPr>
                <a:t>Done</a:t>
              </a:r>
            </a:p>
          </p:txBody>
        </p:sp>
        <p:sp>
          <p:nvSpPr>
            <p:cNvPr id="63" name="TextBox 62">
              <a:extLst>
                <a:ext uri="{FF2B5EF4-FFF2-40B4-BE49-F238E27FC236}">
                  <a16:creationId xmlns:a16="http://schemas.microsoft.com/office/drawing/2014/main" id="{C1B16789-6A26-42BB-A60E-092365AED8F7}"/>
                </a:ext>
              </a:extLst>
            </p:cNvPr>
            <p:cNvSpPr txBox="1"/>
            <p:nvPr/>
          </p:nvSpPr>
          <p:spPr>
            <a:xfrm>
              <a:off x="3947253" y="2166182"/>
              <a:ext cx="1189637" cy="126500"/>
            </a:xfrm>
            <a:prstGeom prst="rect">
              <a:avLst/>
            </a:prstGeom>
            <a:noFill/>
          </p:spPr>
          <p:txBody>
            <a:bodyPr wrap="none" lIns="0" tIns="0" rIns="0" bIns="0" rtlCol="0" anchor="t">
              <a:noAutofit/>
            </a:bodyPr>
            <a:lstStyle/>
            <a:p>
              <a:pPr algn="ctr"/>
              <a:r>
                <a:rPr lang="en-ZA" sz="500" dirty="0" smtClean="0">
                  <a:solidFill>
                    <a:schemeClr val="bg2">
                      <a:lumMod val="75000"/>
                    </a:schemeClr>
                  </a:solidFill>
                  <a:latin typeface="Arial" panose="020B0604020202020204" pitchFamily="34" charset="0"/>
                  <a:cs typeface="Arial" panose="020B0604020202020204" pitchFamily="34" charset="0"/>
                </a:rPr>
                <a:t>7 August 2020</a:t>
              </a:r>
              <a:endParaRPr lang="en-ZA" sz="500" dirty="0">
                <a:solidFill>
                  <a:schemeClr val="bg2">
                    <a:lumMod val="75000"/>
                  </a:schemeClr>
                </a:solidFill>
                <a:latin typeface="Arial" panose="020B0604020202020204" pitchFamily="34" charset="0"/>
                <a:cs typeface="Arial" panose="020B0604020202020204" pitchFamily="34" charset="0"/>
              </a:endParaRPr>
            </a:p>
          </p:txBody>
        </p:sp>
      </p:grpSp>
      <p:grpSp>
        <p:nvGrpSpPr>
          <p:cNvPr id="64" name="Group 63">
            <a:extLst>
              <a:ext uri="{FF2B5EF4-FFF2-40B4-BE49-F238E27FC236}">
                <a16:creationId xmlns:a16="http://schemas.microsoft.com/office/drawing/2014/main" id="{477867B8-EEF6-4E3F-8421-60DC47EED861}"/>
              </a:ext>
            </a:extLst>
          </p:cNvPr>
          <p:cNvGrpSpPr>
            <a:grpSpLocks noChangeAspect="1"/>
          </p:cNvGrpSpPr>
          <p:nvPr/>
        </p:nvGrpSpPr>
        <p:grpSpPr>
          <a:xfrm>
            <a:off x="616185" y="1641353"/>
            <a:ext cx="2256238" cy="135341"/>
            <a:chOff x="3401285" y="1638940"/>
            <a:chExt cx="2278800" cy="136694"/>
          </a:xfrm>
        </p:grpSpPr>
        <p:sp>
          <p:nvSpPr>
            <p:cNvPr id="66" name="Rectangle 65">
              <a:extLst>
                <a:ext uri="{FF2B5EF4-FFF2-40B4-BE49-F238E27FC236}">
                  <a16:creationId xmlns:a16="http://schemas.microsoft.com/office/drawing/2014/main" id="{7E7ED216-75AD-4D47-A70A-91DF716F0D3B}"/>
                </a:ext>
              </a:extLst>
            </p:cNvPr>
            <p:cNvSpPr/>
            <p:nvPr/>
          </p:nvSpPr>
          <p:spPr>
            <a:xfrm>
              <a:off x="3401285" y="1638940"/>
              <a:ext cx="2278800" cy="132309"/>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grpSp>
          <p:nvGrpSpPr>
            <p:cNvPr id="67" name="Group 66">
              <a:extLst>
                <a:ext uri="{FF2B5EF4-FFF2-40B4-BE49-F238E27FC236}">
                  <a16:creationId xmlns:a16="http://schemas.microsoft.com/office/drawing/2014/main" id="{D85474BF-D83A-48FF-9C37-EA150AB72E27}"/>
                </a:ext>
              </a:extLst>
            </p:cNvPr>
            <p:cNvGrpSpPr/>
            <p:nvPr/>
          </p:nvGrpSpPr>
          <p:grpSpPr>
            <a:xfrm>
              <a:off x="3443950" y="1688944"/>
              <a:ext cx="200583" cy="31962"/>
              <a:chOff x="3443950" y="1878814"/>
              <a:chExt cx="200583" cy="31962"/>
            </a:xfrm>
          </p:grpSpPr>
          <p:sp>
            <p:nvSpPr>
              <p:cNvPr id="89" name="Oval 88">
                <a:extLst>
                  <a:ext uri="{FF2B5EF4-FFF2-40B4-BE49-F238E27FC236}">
                    <a16:creationId xmlns:a16="http://schemas.microsoft.com/office/drawing/2014/main" id="{06DFE20E-1064-4EC3-B5CE-1C04B465DC40}"/>
                  </a:ext>
                </a:extLst>
              </p:cNvPr>
              <p:cNvSpPr/>
              <p:nvPr/>
            </p:nvSpPr>
            <p:spPr>
              <a:xfrm>
                <a:off x="344395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Oval 89">
                <a:extLst>
                  <a:ext uri="{FF2B5EF4-FFF2-40B4-BE49-F238E27FC236}">
                    <a16:creationId xmlns:a16="http://schemas.microsoft.com/office/drawing/2014/main" id="{E4E5DDE3-F482-496B-8658-05C7D44E9D7A}"/>
                  </a:ext>
                </a:extLst>
              </p:cNvPr>
              <p:cNvSpPr/>
              <p:nvPr/>
            </p:nvSpPr>
            <p:spPr>
              <a:xfrm>
                <a:off x="3486105"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1" name="Oval 90">
                <a:extLst>
                  <a:ext uri="{FF2B5EF4-FFF2-40B4-BE49-F238E27FC236}">
                    <a16:creationId xmlns:a16="http://schemas.microsoft.com/office/drawing/2014/main" id="{43C5FB01-6AAA-4D29-B7D6-482646F51856}"/>
                  </a:ext>
                </a:extLst>
              </p:cNvPr>
              <p:cNvSpPr/>
              <p:nvPr/>
            </p:nvSpPr>
            <p:spPr>
              <a:xfrm>
                <a:off x="3528260" y="1878814"/>
                <a:ext cx="31962" cy="31962"/>
              </a:xfrm>
              <a:prstGeom prst="ellipse">
                <a:avLst/>
              </a:prstGeom>
              <a:solidFill>
                <a:schemeClr val="tx1">
                  <a:lumMod val="90000"/>
                  <a:lumOff val="10000"/>
                </a:schemeClr>
              </a:solid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2" name="Oval 91">
                <a:extLst>
                  <a:ext uri="{FF2B5EF4-FFF2-40B4-BE49-F238E27FC236}">
                    <a16:creationId xmlns:a16="http://schemas.microsoft.com/office/drawing/2014/main" id="{ADD58BBF-225E-44F9-A432-3AE882DC8F74}"/>
                  </a:ext>
                </a:extLst>
              </p:cNvPr>
              <p:cNvSpPr/>
              <p:nvPr/>
            </p:nvSpPr>
            <p:spPr>
              <a:xfrm>
                <a:off x="3570415"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3" name="Oval 92">
                <a:extLst>
                  <a:ext uri="{FF2B5EF4-FFF2-40B4-BE49-F238E27FC236}">
                    <a16:creationId xmlns:a16="http://schemas.microsoft.com/office/drawing/2014/main" id="{58BA508F-51B7-4FD8-BE1B-E408259FC28A}"/>
                  </a:ext>
                </a:extLst>
              </p:cNvPr>
              <p:cNvSpPr/>
              <p:nvPr/>
            </p:nvSpPr>
            <p:spPr>
              <a:xfrm>
                <a:off x="3612571" y="1878814"/>
                <a:ext cx="31962" cy="31962"/>
              </a:xfrm>
              <a:prstGeom prst="ellipse">
                <a:avLst/>
              </a:prstGeom>
              <a:noFill/>
              <a:ln w="31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68" name="TextBox 67">
              <a:extLst>
                <a:ext uri="{FF2B5EF4-FFF2-40B4-BE49-F238E27FC236}">
                  <a16:creationId xmlns:a16="http://schemas.microsoft.com/office/drawing/2014/main" id="{970595D1-50D7-4E84-82C6-20B2A689975B}"/>
                </a:ext>
              </a:extLst>
            </p:cNvPr>
            <p:cNvSpPr txBox="1"/>
            <p:nvPr/>
          </p:nvSpPr>
          <p:spPr>
            <a:xfrm>
              <a:off x="3676220"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Mobile</a:t>
              </a:r>
            </a:p>
          </p:txBody>
        </p:sp>
        <p:sp>
          <p:nvSpPr>
            <p:cNvPr id="85" name="TextBox 84">
              <a:extLst>
                <a:ext uri="{FF2B5EF4-FFF2-40B4-BE49-F238E27FC236}">
                  <a16:creationId xmlns:a16="http://schemas.microsoft.com/office/drawing/2014/main" id="{1BD64AFF-A1D2-4180-9D1C-FCDBDF02011E}"/>
                </a:ext>
              </a:extLst>
            </p:cNvPr>
            <p:cNvSpPr txBox="1"/>
            <p:nvPr/>
          </p:nvSpPr>
          <p:spPr>
            <a:xfrm>
              <a:off x="4412503" y="1667634"/>
              <a:ext cx="263464" cy="108000"/>
            </a:xfrm>
            <a:prstGeom prst="rect">
              <a:avLst/>
            </a:prstGeom>
            <a:noFill/>
          </p:spPr>
          <p:txBody>
            <a:bodyPr wrap="none" lIns="0" tIns="0" rIns="0" bIns="0" rtlCol="0" anchor="t">
              <a:noAutofit/>
            </a:bodyPr>
            <a:lstStyle/>
            <a:p>
              <a:r>
                <a:rPr lang="en-ZA" sz="500" dirty="0">
                  <a:solidFill>
                    <a:schemeClr val="tx1">
                      <a:lumMod val="90000"/>
                      <a:lumOff val="10000"/>
                    </a:schemeClr>
                  </a:solidFill>
                  <a:latin typeface="Arial" panose="020B0604020202020204" pitchFamily="34" charset="0"/>
                  <a:cs typeface="Arial" panose="020B0604020202020204" pitchFamily="34" charset="0"/>
                </a:rPr>
                <a:t>4:40 PM</a:t>
              </a:r>
            </a:p>
          </p:txBody>
        </p:sp>
        <p:sp>
          <p:nvSpPr>
            <p:cNvPr id="86" name="TextBox 85">
              <a:extLst>
                <a:ext uri="{FF2B5EF4-FFF2-40B4-BE49-F238E27FC236}">
                  <a16:creationId xmlns:a16="http://schemas.microsoft.com/office/drawing/2014/main" id="{0ABCF9CD-2561-420E-B8BD-0038F917886E}"/>
                </a:ext>
              </a:extLst>
            </p:cNvPr>
            <p:cNvSpPr txBox="1"/>
            <p:nvPr/>
          </p:nvSpPr>
          <p:spPr>
            <a:xfrm>
              <a:off x="5217295" y="1667634"/>
              <a:ext cx="263464" cy="108000"/>
            </a:xfrm>
            <a:prstGeom prst="rect">
              <a:avLst/>
            </a:prstGeom>
            <a:noFill/>
          </p:spPr>
          <p:txBody>
            <a:bodyPr wrap="none" lIns="0" tIns="0" rIns="0" bIns="0" rtlCol="0" anchor="t">
              <a:noAutofit/>
            </a:bodyPr>
            <a:lstStyle/>
            <a:p>
              <a:pPr algn="r"/>
              <a:r>
                <a:rPr lang="en-ZA" sz="500" dirty="0">
                  <a:solidFill>
                    <a:schemeClr val="tx1">
                      <a:lumMod val="90000"/>
                      <a:lumOff val="10000"/>
                    </a:schemeClr>
                  </a:solidFill>
                  <a:latin typeface="Arial" panose="020B0604020202020204" pitchFamily="34" charset="0"/>
                  <a:cs typeface="Arial" panose="020B0604020202020204" pitchFamily="34" charset="0"/>
                </a:rPr>
                <a:t>50%</a:t>
              </a:r>
            </a:p>
          </p:txBody>
        </p:sp>
        <p:pic>
          <p:nvPicPr>
            <p:cNvPr id="87" name="Graphic 86">
              <a:extLst>
                <a:ext uri="{FF2B5EF4-FFF2-40B4-BE49-F238E27FC236}">
                  <a16:creationId xmlns:a16="http://schemas.microsoft.com/office/drawing/2014/main" id="{C2127890-8693-415E-94AF-CBCD675FACB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512540" y="1671947"/>
              <a:ext cx="135682" cy="65956"/>
            </a:xfrm>
            <a:prstGeom prst="rect">
              <a:avLst/>
            </a:prstGeom>
          </p:spPr>
        </p:pic>
        <p:pic>
          <p:nvPicPr>
            <p:cNvPr id="88" name="Graphic 87">
              <a:extLst>
                <a:ext uri="{FF2B5EF4-FFF2-40B4-BE49-F238E27FC236}">
                  <a16:creationId xmlns:a16="http://schemas.microsoft.com/office/drawing/2014/main" id="{F95044B9-8383-4C6D-853B-4C11B2C3058F}"/>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884005" y="1683972"/>
              <a:ext cx="57027" cy="46435"/>
            </a:xfrm>
            <a:prstGeom prst="rect">
              <a:avLst/>
            </a:prstGeom>
          </p:spPr>
        </p:pic>
      </p:grpSp>
      <p:grpSp>
        <p:nvGrpSpPr>
          <p:cNvPr id="94" name="Group 93">
            <a:extLst>
              <a:ext uri="{FF2B5EF4-FFF2-40B4-BE49-F238E27FC236}">
                <a16:creationId xmlns:a16="http://schemas.microsoft.com/office/drawing/2014/main" id="{24FCFF68-F30E-4A6F-9B83-B1D313376946}"/>
              </a:ext>
            </a:extLst>
          </p:cNvPr>
          <p:cNvGrpSpPr>
            <a:grpSpLocks noChangeAspect="1"/>
          </p:cNvGrpSpPr>
          <p:nvPr/>
        </p:nvGrpSpPr>
        <p:grpSpPr>
          <a:xfrm>
            <a:off x="616185" y="5217216"/>
            <a:ext cx="2252673" cy="385730"/>
            <a:chOff x="3405028" y="5368562"/>
            <a:chExt cx="2275200" cy="389587"/>
          </a:xfrm>
        </p:grpSpPr>
        <p:sp>
          <p:nvSpPr>
            <p:cNvPr id="95" name="Rectangle 94">
              <a:extLst>
                <a:ext uri="{FF2B5EF4-FFF2-40B4-BE49-F238E27FC236}">
                  <a16:creationId xmlns:a16="http://schemas.microsoft.com/office/drawing/2014/main" id="{4AEFDF8D-3F7B-4284-A784-3DAE76AFBDCA}"/>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dirty="0"/>
            </a:p>
          </p:txBody>
        </p:sp>
        <p:sp>
          <p:nvSpPr>
            <p:cNvPr id="96" name="TextBox 95">
              <a:extLst>
                <a:ext uri="{FF2B5EF4-FFF2-40B4-BE49-F238E27FC236}">
                  <a16:creationId xmlns:a16="http://schemas.microsoft.com/office/drawing/2014/main" id="{2A5384B0-C253-43F7-A17C-FE9348E497AC}"/>
                </a:ext>
              </a:extLst>
            </p:cNvPr>
            <p:cNvSpPr txBox="1"/>
            <p:nvPr/>
          </p:nvSpPr>
          <p:spPr>
            <a:xfrm>
              <a:off x="3456463" y="5540551"/>
              <a:ext cx="432000" cy="108799"/>
            </a:xfrm>
            <a:prstGeom prst="rect">
              <a:avLst/>
            </a:prstGeom>
            <a:noFill/>
          </p:spPr>
          <p:txBody>
            <a:bodyPr wrap="square" lIns="0" tIns="0" rIns="0" bIns="0" rtlCol="0">
              <a:spAutoFit/>
            </a:bodyPr>
            <a:lstStyle/>
            <a:p>
              <a:pPr algn="ctr"/>
              <a:r>
                <a:rPr lang="en-ZA" sz="700" dirty="0" smtClean="0">
                  <a:solidFill>
                    <a:schemeClr val="accent1"/>
                  </a:solidFill>
                </a:rPr>
                <a:t>COVID</a:t>
              </a:r>
              <a:endParaRPr lang="en-ZA" sz="700" dirty="0">
                <a:solidFill>
                  <a:schemeClr val="accent1"/>
                </a:solidFill>
              </a:endParaRPr>
            </a:p>
          </p:txBody>
        </p:sp>
        <p:sp>
          <p:nvSpPr>
            <p:cNvPr id="97" name="TextBox 96">
              <a:extLst>
                <a:ext uri="{FF2B5EF4-FFF2-40B4-BE49-F238E27FC236}">
                  <a16:creationId xmlns:a16="http://schemas.microsoft.com/office/drawing/2014/main" id="{457435FC-B191-406E-9B38-4AD062C685E7}"/>
                </a:ext>
              </a:extLst>
            </p:cNvPr>
            <p:cNvSpPr txBox="1"/>
            <p:nvPr/>
          </p:nvSpPr>
          <p:spPr>
            <a:xfrm>
              <a:off x="3892216" y="5540551"/>
              <a:ext cx="432000" cy="108799"/>
            </a:xfrm>
            <a:prstGeom prst="rect">
              <a:avLst/>
            </a:prstGeom>
            <a:noFill/>
          </p:spPr>
          <p:txBody>
            <a:bodyPr wrap="square" lIns="0" tIns="0" rIns="0" bIns="0" rtlCol="0">
              <a:spAutoFit/>
            </a:bodyPr>
            <a:lstStyle/>
            <a:p>
              <a:pPr algn="ctr"/>
              <a:r>
                <a:rPr lang="en-ZA" sz="700" dirty="0" smtClean="0">
                  <a:solidFill>
                    <a:schemeClr val="tx1">
                      <a:lumMod val="90000"/>
                      <a:lumOff val="10000"/>
                    </a:schemeClr>
                  </a:solidFill>
                </a:rPr>
                <a:t>News</a:t>
              </a:r>
              <a:endParaRPr lang="en-ZA" sz="700" dirty="0">
                <a:solidFill>
                  <a:schemeClr val="tx1">
                    <a:lumMod val="90000"/>
                    <a:lumOff val="10000"/>
                  </a:schemeClr>
                </a:solidFill>
              </a:endParaRPr>
            </a:p>
          </p:txBody>
        </p:sp>
        <p:sp>
          <p:nvSpPr>
            <p:cNvPr id="98" name="TextBox 97">
              <a:extLst>
                <a:ext uri="{FF2B5EF4-FFF2-40B4-BE49-F238E27FC236}">
                  <a16:creationId xmlns:a16="http://schemas.microsoft.com/office/drawing/2014/main" id="{7A3BBD0B-7DCA-483E-A7A4-281B72F9961E}"/>
                </a:ext>
              </a:extLst>
            </p:cNvPr>
            <p:cNvSpPr txBox="1"/>
            <p:nvPr/>
          </p:nvSpPr>
          <p:spPr>
            <a:xfrm>
              <a:off x="4327969" y="5540551"/>
              <a:ext cx="432000" cy="107722"/>
            </a:xfrm>
            <a:prstGeom prst="rect">
              <a:avLst/>
            </a:prstGeom>
            <a:noFill/>
          </p:spPr>
          <p:txBody>
            <a:bodyPr wrap="square" lIns="0" tIns="0" rIns="0" bIns="0" rtlCol="0">
              <a:spAutoFit/>
            </a:bodyPr>
            <a:lstStyle/>
            <a:p>
              <a:pPr algn="ctr"/>
              <a:r>
                <a:rPr lang="en-ZA" sz="700" dirty="0">
                  <a:solidFill>
                    <a:schemeClr val="tx1">
                      <a:lumMod val="75000"/>
                      <a:lumOff val="25000"/>
                    </a:schemeClr>
                  </a:solidFill>
                </a:rPr>
                <a:t>Chat</a:t>
              </a:r>
            </a:p>
          </p:txBody>
        </p:sp>
        <p:sp>
          <p:nvSpPr>
            <p:cNvPr id="99" name="TextBox 98">
              <a:extLst>
                <a:ext uri="{FF2B5EF4-FFF2-40B4-BE49-F238E27FC236}">
                  <a16:creationId xmlns:a16="http://schemas.microsoft.com/office/drawing/2014/main" id="{92746D2E-DDF3-4604-9ECD-E185D730D679}"/>
                </a:ext>
              </a:extLst>
            </p:cNvPr>
            <p:cNvSpPr txBox="1"/>
            <p:nvPr/>
          </p:nvSpPr>
          <p:spPr>
            <a:xfrm>
              <a:off x="4763722" y="5540551"/>
              <a:ext cx="432000" cy="217598"/>
            </a:xfrm>
            <a:prstGeom prst="rect">
              <a:avLst/>
            </a:prstGeom>
            <a:noFill/>
          </p:spPr>
          <p:txBody>
            <a:bodyPr wrap="square" lIns="0" tIns="0" rIns="0" bIns="0" rtlCol="0">
              <a:spAutoFit/>
            </a:bodyPr>
            <a:lstStyle/>
            <a:p>
              <a:pPr algn="ctr"/>
              <a:r>
                <a:rPr lang="en-ZA" sz="700" dirty="0" err="1" smtClean="0">
                  <a:solidFill>
                    <a:schemeClr val="tx1">
                      <a:lumMod val="75000"/>
                      <a:lumOff val="25000"/>
                    </a:schemeClr>
                  </a:solidFill>
                </a:rPr>
                <a:t>Gov</a:t>
              </a:r>
              <a:r>
                <a:rPr lang="en-ZA" sz="700" dirty="0" smtClean="0">
                  <a:solidFill>
                    <a:schemeClr val="tx1">
                      <a:lumMod val="75000"/>
                      <a:lumOff val="25000"/>
                    </a:schemeClr>
                  </a:solidFill>
                </a:rPr>
                <a:t> Update</a:t>
              </a:r>
              <a:endParaRPr lang="en-ZA" sz="700" dirty="0">
                <a:solidFill>
                  <a:schemeClr val="tx1">
                    <a:lumMod val="75000"/>
                    <a:lumOff val="25000"/>
                  </a:schemeClr>
                </a:solidFill>
              </a:endParaRPr>
            </a:p>
          </p:txBody>
        </p:sp>
        <p:sp>
          <p:nvSpPr>
            <p:cNvPr id="100" name="TextBox 99">
              <a:extLst>
                <a:ext uri="{FF2B5EF4-FFF2-40B4-BE49-F238E27FC236}">
                  <a16:creationId xmlns:a16="http://schemas.microsoft.com/office/drawing/2014/main" id="{0A821B04-55EA-49AC-9041-E69C394BA05E}"/>
                </a:ext>
              </a:extLst>
            </p:cNvPr>
            <p:cNvSpPr txBox="1"/>
            <p:nvPr/>
          </p:nvSpPr>
          <p:spPr>
            <a:xfrm>
              <a:off x="5199475" y="5540551"/>
              <a:ext cx="432000" cy="108799"/>
            </a:xfrm>
            <a:prstGeom prst="rect">
              <a:avLst/>
            </a:prstGeom>
            <a:noFill/>
          </p:spPr>
          <p:txBody>
            <a:bodyPr wrap="square" lIns="0" tIns="0" rIns="0" bIns="0" rtlCol="0">
              <a:spAutoFit/>
            </a:bodyPr>
            <a:lstStyle/>
            <a:p>
              <a:pPr algn="ctr"/>
              <a:r>
                <a:rPr lang="en-ZA" sz="700" dirty="0" smtClean="0">
                  <a:solidFill>
                    <a:schemeClr val="tx1">
                      <a:lumMod val="75000"/>
                      <a:lumOff val="25000"/>
                    </a:schemeClr>
                  </a:solidFill>
                </a:rPr>
                <a:t>Volunteer</a:t>
              </a:r>
              <a:endParaRPr lang="en-ZA" sz="700" dirty="0">
                <a:solidFill>
                  <a:schemeClr val="tx1">
                    <a:lumMod val="75000"/>
                    <a:lumOff val="25000"/>
                  </a:schemeClr>
                </a:solidFill>
              </a:endParaRPr>
            </a:p>
          </p:txBody>
        </p:sp>
        <p:pic>
          <p:nvPicPr>
            <p:cNvPr id="101" name="Graphic 100">
              <a:extLst>
                <a:ext uri="{FF2B5EF4-FFF2-40B4-BE49-F238E27FC236}">
                  <a16:creationId xmlns:a16="http://schemas.microsoft.com/office/drawing/2014/main" id="{3ABC9EF8-D58C-4411-A926-F8E781EFBD6A}"/>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944860" y="5387658"/>
              <a:ext cx="69725" cy="133797"/>
            </a:xfrm>
            <a:prstGeom prst="rect">
              <a:avLst/>
            </a:prstGeom>
          </p:spPr>
        </p:pic>
        <p:pic>
          <p:nvPicPr>
            <p:cNvPr id="102" name="Graphic 101">
              <a:extLst>
                <a:ext uri="{FF2B5EF4-FFF2-40B4-BE49-F238E27FC236}">
                  <a16:creationId xmlns:a16="http://schemas.microsoft.com/office/drawing/2014/main" id="{03692725-72A6-45EA-8638-A424534325DD}"/>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351403" y="5401113"/>
              <a:ext cx="128144" cy="128144"/>
            </a:xfrm>
            <a:prstGeom prst="rect">
              <a:avLst/>
            </a:prstGeom>
          </p:spPr>
        </p:pic>
        <p:pic>
          <p:nvPicPr>
            <p:cNvPr id="103" name="Graphic 102">
              <a:extLst>
                <a:ext uri="{FF2B5EF4-FFF2-40B4-BE49-F238E27FC236}">
                  <a16:creationId xmlns:a16="http://schemas.microsoft.com/office/drawing/2014/main" id="{7E6D900F-0D70-4FAC-BEA7-AC72B037BE83}"/>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072390" y="5396629"/>
              <a:ext cx="125060" cy="125060"/>
            </a:xfrm>
            <a:prstGeom prst="rect">
              <a:avLst/>
            </a:prstGeom>
          </p:spPr>
        </p:pic>
        <p:pic>
          <p:nvPicPr>
            <p:cNvPr id="104" name="Graphic 103">
              <a:extLst>
                <a:ext uri="{FF2B5EF4-FFF2-40B4-BE49-F238E27FC236}">
                  <a16:creationId xmlns:a16="http://schemas.microsoft.com/office/drawing/2014/main" id="{48EAEC10-E217-4618-A9FB-D31CC4325C97}"/>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4477071" y="5408105"/>
              <a:ext cx="133797" cy="109300"/>
            </a:xfrm>
            <a:prstGeom prst="rect">
              <a:avLst/>
            </a:prstGeom>
          </p:spPr>
        </p:pic>
        <p:pic>
          <p:nvPicPr>
            <p:cNvPr id="105" name="Graphic 104">
              <a:extLst>
                <a:ext uri="{FF2B5EF4-FFF2-40B4-BE49-F238E27FC236}">
                  <a16:creationId xmlns:a16="http://schemas.microsoft.com/office/drawing/2014/main" id="{D8B91855-B025-49B1-BDA6-42E5D6DED3E8}"/>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3634774" y="5388598"/>
              <a:ext cx="75379" cy="131914"/>
            </a:xfrm>
            <a:prstGeom prst="rect">
              <a:avLst/>
            </a:prstGeom>
          </p:spPr>
        </p:pic>
      </p:grpSp>
      <p:pic>
        <p:nvPicPr>
          <p:cNvPr id="7"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1896" y="2113694"/>
            <a:ext cx="2265972" cy="1614928"/>
          </a:xfrm>
          <a:prstGeom prst="rect">
            <a:avLst/>
          </a:prstGeom>
        </p:spPr>
      </p:pic>
      <p:sp>
        <p:nvSpPr>
          <p:cNvPr id="8" name="Rectangle 7"/>
          <p:cNvSpPr/>
          <p:nvPr/>
        </p:nvSpPr>
        <p:spPr>
          <a:xfrm>
            <a:off x="3073596" y="1171049"/>
            <a:ext cx="8951468" cy="4898777"/>
          </a:xfrm>
          <a:prstGeom prst="rect">
            <a:avLst/>
          </a:prstGeom>
        </p:spPr>
        <p:txBody>
          <a:bodyPr wrap="square">
            <a:spAutoFit/>
          </a:bodyPr>
          <a:lstStyle/>
          <a:p>
            <a:pPr>
              <a:spcAft>
                <a:spcPts val="0"/>
              </a:spcAft>
            </a:pPr>
            <a:r>
              <a:rPr lang="en-AU" sz="1600" dirty="0">
                <a:solidFill>
                  <a:schemeClr val="accent1"/>
                </a:solidFill>
                <a:latin typeface="Arial" panose="020B0604020202020204" pitchFamily="34" charset="0"/>
                <a:ea typeface="Arial" panose="020B0604020202020204" pitchFamily="34" charset="0"/>
              </a:rPr>
              <a:t>Our app will include the following features within different tabs in the app: </a:t>
            </a:r>
            <a:endParaRPr lang="en-AU" dirty="0">
              <a:solidFill>
                <a:schemeClr val="accent1"/>
              </a:solidFill>
              <a:latin typeface="Calibri" panose="020F0502020204030204" pitchFamily="34" charset="0"/>
              <a:ea typeface="Arial" panose="020B0604020202020204" pitchFamily="34" charset="0"/>
            </a:endParaRPr>
          </a:p>
          <a:p>
            <a:pPr>
              <a:spcAft>
                <a:spcPts val="0"/>
              </a:spcAft>
            </a:pPr>
            <a:r>
              <a:rPr lang="en-AU" sz="1100" dirty="0">
                <a:solidFill>
                  <a:schemeClr val="accent1"/>
                </a:solidFill>
                <a:latin typeface="Arial" panose="020B0604020202020204" pitchFamily="34" charset="0"/>
                <a:ea typeface="Arial" panose="020B0604020202020204" pitchFamily="34" charset="0"/>
              </a:rPr>
              <a:t> </a:t>
            </a:r>
            <a:endParaRPr lang="en-AU" dirty="0">
              <a:solidFill>
                <a:schemeClr val="accent1"/>
              </a:solidFill>
              <a:latin typeface="Calibri" panose="020F0502020204030204" pitchFamily="34" charset="0"/>
              <a:ea typeface="Arial" panose="020B0604020202020204" pitchFamily="34" charset="0"/>
            </a:endParaRPr>
          </a:p>
          <a:p>
            <a:pPr marL="110490" indent="-110490">
              <a:spcAft>
                <a:spcPts val="990"/>
              </a:spcAft>
            </a:pPr>
            <a:r>
              <a:rPr lang="en-AU" sz="1100" dirty="0">
                <a:solidFill>
                  <a:schemeClr val="accent1"/>
                </a:solidFill>
                <a:latin typeface="Arial" panose="020B0604020202020204" pitchFamily="34" charset="0"/>
                <a:ea typeface="Arial" panose="020B0604020202020204" pitchFamily="34" charset="0"/>
              </a:rPr>
              <a:t>1</a:t>
            </a:r>
            <a:r>
              <a:rPr lang="en-AU" sz="1200" dirty="0">
                <a:solidFill>
                  <a:schemeClr val="accent1"/>
                </a:solidFill>
                <a:latin typeface="Arial" panose="020B0604020202020204" pitchFamily="34" charset="0"/>
                <a:ea typeface="Arial" panose="020B0604020202020204" pitchFamily="34" charset="0"/>
              </a:rPr>
              <a:t>. Access via a chat room or phone number to mental health professionals for help for those users who are struggling with the many different aspects involved with a crisis like COVID-19. Users will be able to turn notifications on for this section if they have chosen to message a health professional so they can see when they receive replies. Examples of the struggles that professionals may be able to help with include depression due to isolation and a such a large change in lifestyle, anxiety from the economic and social environment, abusive relationships from trapped environments etc. </a:t>
            </a:r>
            <a:endParaRPr lang="en-AU" dirty="0">
              <a:solidFill>
                <a:schemeClr val="accent1"/>
              </a:solidFill>
              <a:latin typeface="Calibri" panose="020F0502020204030204" pitchFamily="34" charset="0"/>
              <a:ea typeface="Arial" panose="020B0604020202020204" pitchFamily="34" charset="0"/>
            </a:endParaRPr>
          </a:p>
          <a:p>
            <a:pPr marL="110490" indent="-110490">
              <a:spcAft>
                <a:spcPts val="990"/>
              </a:spcAft>
            </a:pPr>
            <a:r>
              <a:rPr lang="en-AU" sz="1200" dirty="0">
                <a:solidFill>
                  <a:schemeClr val="accent1"/>
                </a:solidFill>
                <a:latin typeface="Arial" panose="020B0604020202020204" pitchFamily="34" charset="0"/>
                <a:ea typeface="Arial" panose="020B0604020202020204" pitchFamily="34" charset="0"/>
              </a:rPr>
              <a:t>2. A </a:t>
            </a:r>
            <a:r>
              <a:rPr lang="en-AU" sz="1200" dirty="0" err="1">
                <a:solidFill>
                  <a:schemeClr val="accent1"/>
                </a:solidFill>
                <a:latin typeface="Arial" panose="020B0604020202020204" pitchFamily="34" charset="0"/>
                <a:ea typeface="Arial" panose="020B0604020202020204" pitchFamily="34" charset="0"/>
              </a:rPr>
              <a:t>chatline</a:t>
            </a:r>
            <a:r>
              <a:rPr lang="en-AU" sz="1200" dirty="0">
                <a:solidFill>
                  <a:schemeClr val="accent1"/>
                </a:solidFill>
                <a:latin typeface="Arial" panose="020B0604020202020204" pitchFamily="34" charset="0"/>
                <a:ea typeface="Arial" panose="020B0604020202020204" pitchFamily="34" charset="0"/>
              </a:rPr>
              <a:t> where users can interact with other individuals who may also feel isolated due to a positive test or who are struggling with their symptoms or lack thereof. People will be able to chat to others in the same or similar situation as themselves, either as themselves or anonymously if they so choose. Hopefully, this chat system will allow users to talk about their experiences and troubles associated with COVID-19 and find people that are in similar situations to them to help each other feel supported and less isolated. This section will also allow for notifications to be turned on if a user wishes to know when another user has replied to them. </a:t>
            </a:r>
            <a:endParaRPr lang="en-AU" dirty="0">
              <a:solidFill>
                <a:schemeClr val="accent1"/>
              </a:solidFill>
              <a:latin typeface="Calibri" panose="020F0502020204030204" pitchFamily="34" charset="0"/>
              <a:ea typeface="Arial" panose="020B0604020202020204" pitchFamily="34" charset="0"/>
            </a:endParaRPr>
          </a:p>
          <a:p>
            <a:pPr marL="110490" indent="-110490">
              <a:spcAft>
                <a:spcPts val="990"/>
              </a:spcAft>
            </a:pPr>
            <a:r>
              <a:rPr lang="en-AU" sz="1200" dirty="0">
                <a:solidFill>
                  <a:schemeClr val="accent1"/>
                </a:solidFill>
                <a:latin typeface="Arial" panose="020B0604020202020204" pitchFamily="34" charset="0"/>
                <a:ea typeface="Arial" panose="020B0604020202020204" pitchFamily="34" charset="0"/>
              </a:rPr>
              <a:t>3. A section where people can upload handy tips and tricks to help others get through COVID-19 in a successful and positive way. This may be lists of essentials for a 14-day isolation period for those either testing positive or being in contact with COVID-19 or those returning from overseas. This section may also include lists of activities or projects that others have found enjoyable through their isolation periods. </a:t>
            </a:r>
            <a:endParaRPr lang="en-AU" dirty="0">
              <a:solidFill>
                <a:schemeClr val="accent1"/>
              </a:solidFill>
              <a:latin typeface="Calibri" panose="020F0502020204030204" pitchFamily="34" charset="0"/>
              <a:ea typeface="Arial" panose="020B0604020202020204" pitchFamily="34" charset="0"/>
            </a:endParaRPr>
          </a:p>
          <a:p>
            <a:pPr marL="110490" indent="-110490">
              <a:spcAft>
                <a:spcPts val="990"/>
              </a:spcAft>
            </a:pPr>
            <a:r>
              <a:rPr lang="en-AU" sz="1200" dirty="0">
                <a:solidFill>
                  <a:schemeClr val="accent1"/>
                </a:solidFill>
                <a:latin typeface="Arial" panose="020B0604020202020204" pitchFamily="34" charset="0"/>
                <a:ea typeface="Arial" panose="020B0604020202020204" pitchFamily="34" charset="0"/>
              </a:rPr>
              <a:t>4. A volunteer’s section where those who are healthy and able to access goods and services and want to help those struggling can access and offer help and support. This may include things such as picking up essential supplies for people and dropping them to their houses or even doing game or puzzle swaps for people in isolation. </a:t>
            </a:r>
            <a:endParaRPr lang="en-AU" dirty="0">
              <a:solidFill>
                <a:schemeClr val="accent1"/>
              </a:solidFill>
              <a:latin typeface="Calibri" panose="020F0502020204030204" pitchFamily="34" charset="0"/>
              <a:ea typeface="Arial" panose="020B0604020202020204" pitchFamily="34" charset="0"/>
            </a:endParaRPr>
          </a:p>
          <a:p>
            <a:pPr marL="110490" indent="-110490">
              <a:spcAft>
                <a:spcPts val="0"/>
              </a:spcAft>
            </a:pPr>
            <a:r>
              <a:rPr lang="en-AU" sz="1200" dirty="0">
                <a:solidFill>
                  <a:schemeClr val="accent1"/>
                </a:solidFill>
                <a:latin typeface="Arial" panose="020B0604020202020204" pitchFamily="34" charset="0"/>
                <a:ea typeface="Arial" panose="020B0604020202020204" pitchFamily="34" charset="0"/>
              </a:rPr>
              <a:t>5. A government update and news section that includes the current COVID-19 restrictions that are in place within the user’s area as well as any government updates, press releases and news updates for the current crisis. Notifications for this section may be turned on to allow people to have real time updates of the COVID-19 environment. </a:t>
            </a:r>
            <a:endParaRPr lang="en-AU" dirty="0">
              <a:solidFill>
                <a:schemeClr val="accent1"/>
              </a:solidFill>
              <a:effectLst/>
              <a:latin typeface="Calibri" panose="020F0502020204030204" pitchFamily="34" charset="0"/>
              <a:ea typeface="Arial" panose="020B0604020202020204" pitchFamily="34" charset="0"/>
            </a:endParaRPr>
          </a:p>
        </p:txBody>
      </p:sp>
    </p:spTree>
    <p:extLst>
      <p:ext uri="{BB962C8B-B14F-4D97-AF65-F5344CB8AC3E}">
        <p14:creationId xmlns:p14="http://schemas.microsoft.com/office/powerpoint/2010/main" val="2578706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9494" y="932155"/>
            <a:ext cx="3737500" cy="5481434"/>
          </a:xfrm>
          <a:ln>
            <a:noFill/>
          </a:ln>
        </p:spPr>
        <p:txBody>
          <a:bodyPr>
            <a:normAutofit fontScale="90000"/>
          </a:bodyPr>
          <a:lstStyle/>
          <a:p>
            <a:r>
              <a:rPr lang="en-AU" b="1" dirty="0" smtClean="0"/>
              <a:t>Project Team</a:t>
            </a:r>
            <a:br>
              <a:rPr lang="en-AU" b="1" dirty="0" smtClean="0"/>
            </a:br>
            <a:r>
              <a:rPr lang="en-AU" b="1" dirty="0"/>
              <a:t/>
            </a:r>
            <a:br>
              <a:rPr lang="en-AU" b="1" dirty="0"/>
            </a:br>
            <a:r>
              <a:rPr lang="en-AU" dirty="0"/>
              <a:t> </a:t>
            </a:r>
            <a:br>
              <a:rPr lang="en-AU" dirty="0"/>
            </a:br>
            <a:r>
              <a:rPr lang="en-AU" dirty="0"/>
              <a:t>Project </a:t>
            </a:r>
            <a:r>
              <a:rPr lang="en-AU" dirty="0" smtClean="0"/>
              <a:t>Manager</a:t>
            </a:r>
            <a:r>
              <a:rPr lang="en-AU" dirty="0"/>
              <a:t/>
            </a:r>
            <a:br>
              <a:rPr lang="en-AU" dirty="0"/>
            </a:br>
            <a:r>
              <a:rPr lang="en-AU" dirty="0"/>
              <a:t>Scrum </a:t>
            </a:r>
            <a:r>
              <a:rPr lang="en-AU" dirty="0" smtClean="0"/>
              <a:t>Master</a:t>
            </a:r>
            <a:r>
              <a:rPr lang="en-AU" dirty="0"/>
              <a:t/>
            </a:r>
            <a:br>
              <a:rPr lang="en-AU" dirty="0"/>
            </a:br>
            <a:r>
              <a:rPr lang="en-AU" dirty="0"/>
              <a:t>Develop </a:t>
            </a:r>
            <a:r>
              <a:rPr lang="en-AU" dirty="0" smtClean="0"/>
              <a:t>Lead</a:t>
            </a:r>
            <a:r>
              <a:rPr lang="en-AU" dirty="0"/>
              <a:t/>
            </a:r>
            <a:br>
              <a:rPr lang="en-AU" dirty="0"/>
            </a:br>
            <a:r>
              <a:rPr lang="en-AU" dirty="0"/>
              <a:t>Develop </a:t>
            </a:r>
            <a:r>
              <a:rPr lang="en-AU" dirty="0" smtClean="0"/>
              <a:t>Team</a:t>
            </a:r>
            <a:r>
              <a:rPr lang="en-AU" dirty="0"/>
              <a:t/>
            </a:r>
            <a:br>
              <a:rPr lang="en-AU" dirty="0"/>
            </a:br>
            <a:r>
              <a:rPr lang="en-AU" dirty="0"/>
              <a:t>Design </a:t>
            </a:r>
            <a:r>
              <a:rPr lang="en-AU" dirty="0" smtClean="0"/>
              <a:t>Lead</a:t>
            </a:r>
            <a:r>
              <a:rPr lang="en-AU" dirty="0"/>
              <a:t/>
            </a:r>
            <a:br>
              <a:rPr lang="en-AU" dirty="0"/>
            </a:br>
            <a:r>
              <a:rPr lang="en-AU" dirty="0"/>
              <a:t>Design </a:t>
            </a:r>
            <a:r>
              <a:rPr lang="en-AU" dirty="0" smtClean="0"/>
              <a:t>Team</a:t>
            </a:r>
            <a:r>
              <a:rPr lang="en-AU" dirty="0"/>
              <a:t/>
            </a:r>
            <a:br>
              <a:rPr lang="en-AU" dirty="0"/>
            </a:br>
            <a:r>
              <a:rPr lang="en-AU" dirty="0"/>
              <a:t>Product </a:t>
            </a:r>
            <a:r>
              <a:rPr lang="en-AU" dirty="0" smtClean="0"/>
              <a:t>Owner</a:t>
            </a:r>
            <a:r>
              <a:rPr lang="en-AU" dirty="0"/>
              <a:t/>
            </a:r>
            <a:br>
              <a:rPr lang="en-AU" dirty="0"/>
            </a:br>
            <a:r>
              <a:rPr lang="en-AU" dirty="0" smtClean="0"/>
              <a:t>Analyst</a:t>
            </a:r>
            <a:r>
              <a:rPr lang="en-AU" dirty="0"/>
              <a:t/>
            </a:r>
            <a:br>
              <a:rPr lang="en-AU" dirty="0"/>
            </a:br>
            <a:r>
              <a:rPr lang="en-AU" dirty="0"/>
              <a:t>QA </a:t>
            </a:r>
            <a:r>
              <a:rPr lang="en-AU" dirty="0" smtClean="0"/>
              <a:t>Lead</a:t>
            </a:r>
            <a:r>
              <a:rPr lang="en-AU" dirty="0"/>
              <a:t/>
            </a:r>
            <a:br>
              <a:rPr lang="en-AU" dirty="0"/>
            </a:br>
            <a:r>
              <a:rPr lang="en-AU" dirty="0"/>
              <a:t>QA </a:t>
            </a:r>
            <a:r>
              <a:rPr lang="en-AU" dirty="0" smtClean="0"/>
              <a:t>Team</a:t>
            </a:r>
            <a:endParaRPr lang="en-AU" dirty="0"/>
          </a:p>
        </p:txBody>
      </p:sp>
      <p:sp>
        <p:nvSpPr>
          <p:cNvPr id="4" name="Date Placeholder 3"/>
          <p:cNvSpPr>
            <a:spLocks noGrp="1"/>
          </p:cNvSpPr>
          <p:nvPr>
            <p:ph type="dt" sz="half" idx="10"/>
          </p:nvPr>
        </p:nvSpPr>
        <p:spPr/>
        <p:txBody>
          <a:bodyPr/>
          <a:lstStyle/>
          <a:p>
            <a:fld id="{F28106C9-E1EB-4527-A3B8-4D28F29F239E}"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dirty="0" smtClean="0"/>
              <a:t>Energetic Imperials</a:t>
            </a:r>
            <a:endParaRPr lang="en-ZA" dirty="0"/>
          </a:p>
        </p:txBody>
      </p:sp>
      <p:sp>
        <p:nvSpPr>
          <p:cNvPr id="6" name="Slide Number Placeholder 5"/>
          <p:cNvSpPr>
            <a:spLocks noGrp="1"/>
          </p:cNvSpPr>
          <p:nvPr>
            <p:ph type="sldNum" sz="quarter" idx="12"/>
          </p:nvPr>
        </p:nvSpPr>
        <p:spPr/>
        <p:txBody>
          <a:bodyPr/>
          <a:lstStyle/>
          <a:p>
            <a:fld id="{119C1C8F-6A95-45BD-92A4-38A328F64724}" type="slidenum">
              <a:rPr lang="en-ZA" smtClean="0"/>
              <a:t>6</a:t>
            </a:fld>
            <a:endParaRPr lang="en-ZA"/>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4614878" y="673347"/>
            <a:ext cx="6908338" cy="5372346"/>
          </a:xfrm>
          <a:prstGeom prst="rect">
            <a:avLst/>
          </a:prstGeom>
        </p:spPr>
      </p:pic>
      <p:sp>
        <p:nvSpPr>
          <p:cNvPr id="3" name="Rectangle 2"/>
          <p:cNvSpPr/>
          <p:nvPr/>
        </p:nvSpPr>
        <p:spPr>
          <a:xfrm>
            <a:off x="10892900" y="834500"/>
            <a:ext cx="532660" cy="30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3077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C7A4-56F2-4DC0-9D10-EED27C7F6906}"/>
              </a:ext>
            </a:extLst>
          </p:cNvPr>
          <p:cNvSpPr>
            <a:spLocks noGrp="1"/>
          </p:cNvSpPr>
          <p:nvPr>
            <p:ph type="title"/>
          </p:nvPr>
        </p:nvSpPr>
        <p:spPr/>
        <p:txBody>
          <a:bodyPr/>
          <a:lstStyle/>
          <a:p>
            <a:r>
              <a:rPr lang="en-ZA" dirty="0" smtClean="0"/>
              <a:t>List of Features</a:t>
            </a:r>
            <a:endParaRPr lang="en-ZA" dirty="0"/>
          </a:p>
        </p:txBody>
      </p:sp>
      <p:sp>
        <p:nvSpPr>
          <p:cNvPr id="4" name="Date Placeholder 3">
            <a:extLst>
              <a:ext uri="{FF2B5EF4-FFF2-40B4-BE49-F238E27FC236}">
                <a16:creationId xmlns:a16="http://schemas.microsoft.com/office/drawing/2014/main" id="{462D0975-AA6A-4E7D-AB6D-DE44D6423C92}"/>
              </a:ext>
            </a:extLst>
          </p:cNvPr>
          <p:cNvSpPr>
            <a:spLocks noGrp="1"/>
          </p:cNvSpPr>
          <p:nvPr>
            <p:ph type="dt" sz="half" idx="10"/>
          </p:nvPr>
        </p:nvSpPr>
        <p:spPr/>
        <p:txBody>
          <a:bodyPr/>
          <a:lstStyle/>
          <a:p>
            <a:fld id="{312FF00E-6D34-4DC1-B994-6BF670099F19}" type="datetime2">
              <a:rPr lang="en-US" smtClean="0"/>
              <a:pPr/>
              <a:t>Friday, August 7, 2020</a:t>
            </a:fld>
            <a:endParaRPr lang="en-ZA"/>
          </a:p>
        </p:txBody>
      </p:sp>
      <p:sp>
        <p:nvSpPr>
          <p:cNvPr id="5" name="Footer Placeholder 4">
            <a:extLst>
              <a:ext uri="{FF2B5EF4-FFF2-40B4-BE49-F238E27FC236}">
                <a16:creationId xmlns:a16="http://schemas.microsoft.com/office/drawing/2014/main" id="{88B6AF0E-AA1A-4E88-86C8-0F387DF6DA55}"/>
              </a:ext>
            </a:extLst>
          </p:cNvPr>
          <p:cNvSpPr>
            <a:spLocks noGrp="1"/>
          </p:cNvSpPr>
          <p:nvPr>
            <p:ph type="ftr" sz="quarter" idx="11"/>
          </p:nvPr>
        </p:nvSpPr>
        <p:spPr/>
        <p:txBody>
          <a:bodyPr/>
          <a:lstStyle/>
          <a:p>
            <a:r>
              <a:rPr lang="en-ZA" dirty="0" smtClean="0"/>
              <a:t>Energetic Imperials</a:t>
            </a:r>
            <a:endParaRPr lang="en-ZA" dirty="0"/>
          </a:p>
        </p:txBody>
      </p:sp>
      <p:sp>
        <p:nvSpPr>
          <p:cNvPr id="6" name="Slide Number Placeholder 5">
            <a:extLst>
              <a:ext uri="{FF2B5EF4-FFF2-40B4-BE49-F238E27FC236}">
                <a16:creationId xmlns:a16="http://schemas.microsoft.com/office/drawing/2014/main" id="{3B499ADD-A477-4540-A9C5-4C4F4C963E86}"/>
              </a:ext>
            </a:extLst>
          </p:cNvPr>
          <p:cNvSpPr>
            <a:spLocks noGrp="1"/>
          </p:cNvSpPr>
          <p:nvPr>
            <p:ph type="sldNum" sz="quarter" idx="12"/>
          </p:nvPr>
        </p:nvSpPr>
        <p:spPr/>
        <p:txBody>
          <a:bodyPr/>
          <a:lstStyle/>
          <a:p>
            <a:fld id="{119C1C8F-6A95-45BD-92A4-38A328F64724}" type="slidenum">
              <a:rPr lang="en-ZA" smtClean="0"/>
              <a:pPr/>
              <a:t>7</a:t>
            </a:fld>
            <a:endParaRPr lang="en-ZA"/>
          </a:p>
        </p:txBody>
      </p:sp>
      <p:grpSp>
        <p:nvGrpSpPr>
          <p:cNvPr id="83" name="Group 82">
            <a:extLst>
              <a:ext uri="{FF2B5EF4-FFF2-40B4-BE49-F238E27FC236}">
                <a16:creationId xmlns:a16="http://schemas.microsoft.com/office/drawing/2014/main" id="{9F9FE6EE-BE67-438D-8556-1564AE0B4984}"/>
              </a:ext>
            </a:extLst>
          </p:cNvPr>
          <p:cNvGrpSpPr/>
          <p:nvPr/>
        </p:nvGrpSpPr>
        <p:grpSpPr>
          <a:xfrm>
            <a:off x="4325768" y="2096607"/>
            <a:ext cx="3563935" cy="775869"/>
            <a:chOff x="3455194" y="3140095"/>
            <a:chExt cx="2169319" cy="472261"/>
          </a:xfrm>
        </p:grpSpPr>
        <p:sp>
          <p:nvSpPr>
            <p:cNvPr id="100" name="Rectangle: Rounded Corners 99">
              <a:extLst>
                <a:ext uri="{FF2B5EF4-FFF2-40B4-BE49-F238E27FC236}">
                  <a16:creationId xmlns:a16="http://schemas.microsoft.com/office/drawing/2014/main" id="{79AE8FE5-C198-4115-88CE-EE6BB1F241B3}"/>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3600"/>
            </a:p>
          </p:txBody>
        </p:sp>
        <p:sp>
          <p:nvSpPr>
            <p:cNvPr id="101" name="TextBox 100">
              <a:extLst>
                <a:ext uri="{FF2B5EF4-FFF2-40B4-BE49-F238E27FC236}">
                  <a16:creationId xmlns:a16="http://schemas.microsoft.com/office/drawing/2014/main" id="{7373283F-D6B0-4BEE-837C-378755A8F822}"/>
                </a:ext>
              </a:extLst>
            </p:cNvPr>
            <p:cNvSpPr txBox="1"/>
            <p:nvPr/>
          </p:nvSpPr>
          <p:spPr>
            <a:xfrm>
              <a:off x="3490913" y="3140095"/>
              <a:ext cx="1185862" cy="131138"/>
            </a:xfrm>
            <a:prstGeom prst="rect">
              <a:avLst/>
            </a:prstGeom>
            <a:noFill/>
          </p:spPr>
          <p:txBody>
            <a:bodyPr wrap="square" lIns="0" tIns="0" rIns="0" bIns="0" rtlCol="0">
              <a:spAutoFit/>
            </a:bodyPr>
            <a:lstStyle/>
            <a:p>
              <a:r>
                <a:rPr lang="en-ZA" sz="1400" dirty="0">
                  <a:solidFill>
                    <a:schemeClr val="tx1">
                      <a:lumMod val="75000"/>
                      <a:lumOff val="25000"/>
                    </a:schemeClr>
                  </a:solidFill>
                </a:rPr>
                <a:t>Email</a:t>
              </a:r>
            </a:p>
          </p:txBody>
        </p:sp>
        <p:sp>
          <p:nvSpPr>
            <p:cNvPr id="102" name="TextBox 101">
              <a:extLst>
                <a:ext uri="{FF2B5EF4-FFF2-40B4-BE49-F238E27FC236}">
                  <a16:creationId xmlns:a16="http://schemas.microsoft.com/office/drawing/2014/main" id="{61030B09-B98B-42EE-9EAF-360AE4A1435B}"/>
                </a:ext>
              </a:extLst>
            </p:cNvPr>
            <p:cNvSpPr txBox="1"/>
            <p:nvPr/>
          </p:nvSpPr>
          <p:spPr>
            <a:xfrm>
              <a:off x="3568486" y="3412137"/>
              <a:ext cx="1185862" cy="131138"/>
            </a:xfrm>
            <a:prstGeom prst="rect">
              <a:avLst/>
            </a:prstGeom>
            <a:noFill/>
          </p:spPr>
          <p:txBody>
            <a:bodyPr wrap="square" lIns="0" tIns="0" rIns="0" bIns="0" rtlCol="0">
              <a:spAutoFit/>
            </a:bodyPr>
            <a:lstStyle/>
            <a:p>
              <a:r>
                <a:rPr lang="en-ZA" sz="1400" dirty="0">
                  <a:solidFill>
                    <a:schemeClr val="tx1">
                      <a:lumMod val="25000"/>
                      <a:lumOff val="75000"/>
                    </a:schemeClr>
                  </a:solidFill>
                </a:rPr>
                <a:t>Your Email</a:t>
              </a:r>
            </a:p>
          </p:txBody>
        </p:sp>
      </p:grpSp>
      <p:sp>
        <p:nvSpPr>
          <p:cNvPr id="84" name="Rectangle: Rounded Corners 83">
            <a:extLst>
              <a:ext uri="{FF2B5EF4-FFF2-40B4-BE49-F238E27FC236}">
                <a16:creationId xmlns:a16="http://schemas.microsoft.com/office/drawing/2014/main" id="{577D98BD-17C8-4910-8AA7-23A7206F5CC0}"/>
              </a:ext>
            </a:extLst>
          </p:cNvPr>
          <p:cNvSpPr/>
          <p:nvPr/>
        </p:nvSpPr>
        <p:spPr>
          <a:xfrm>
            <a:off x="4338842" y="3334498"/>
            <a:ext cx="3563935" cy="430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a:solidFill>
                  <a:schemeClr val="bg1"/>
                </a:solidFill>
              </a:rPr>
              <a:t>Sign In</a:t>
            </a:r>
          </a:p>
        </p:txBody>
      </p:sp>
      <p:grpSp>
        <p:nvGrpSpPr>
          <p:cNvPr id="85" name="Group 84">
            <a:extLst>
              <a:ext uri="{FF2B5EF4-FFF2-40B4-BE49-F238E27FC236}">
                <a16:creationId xmlns:a16="http://schemas.microsoft.com/office/drawing/2014/main" id="{C41FA2AF-C757-4ED9-A430-41F13C5F9AAD}"/>
              </a:ext>
            </a:extLst>
          </p:cNvPr>
          <p:cNvGrpSpPr/>
          <p:nvPr/>
        </p:nvGrpSpPr>
        <p:grpSpPr>
          <a:xfrm>
            <a:off x="4233054" y="4630926"/>
            <a:ext cx="3737885" cy="621112"/>
            <a:chOff x="3405028" y="5368562"/>
            <a:chExt cx="2275200" cy="378063"/>
          </a:xfrm>
        </p:grpSpPr>
        <p:sp>
          <p:nvSpPr>
            <p:cNvPr id="89" name="Rectangle 88">
              <a:extLst>
                <a:ext uri="{FF2B5EF4-FFF2-40B4-BE49-F238E27FC236}">
                  <a16:creationId xmlns:a16="http://schemas.microsoft.com/office/drawing/2014/main" id="{5753F890-AEDD-4723-9E04-3A2A04DA2DFC}"/>
                </a:ext>
              </a:extLst>
            </p:cNvPr>
            <p:cNvSpPr/>
            <p:nvPr/>
          </p:nvSpPr>
          <p:spPr>
            <a:xfrm>
              <a:off x="3405028" y="5368562"/>
              <a:ext cx="2275200" cy="29783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400" dirty="0"/>
            </a:p>
          </p:txBody>
        </p:sp>
        <p:sp>
          <p:nvSpPr>
            <p:cNvPr id="90" name="TextBox 89">
              <a:extLst>
                <a:ext uri="{FF2B5EF4-FFF2-40B4-BE49-F238E27FC236}">
                  <a16:creationId xmlns:a16="http://schemas.microsoft.com/office/drawing/2014/main" id="{1745C412-A68D-487C-9DBA-46A8E47EAC02}"/>
                </a:ext>
              </a:extLst>
            </p:cNvPr>
            <p:cNvSpPr txBox="1"/>
            <p:nvPr/>
          </p:nvSpPr>
          <p:spPr>
            <a:xfrm>
              <a:off x="3456463" y="5540551"/>
              <a:ext cx="432000" cy="103037"/>
            </a:xfrm>
            <a:prstGeom prst="rect">
              <a:avLst/>
            </a:prstGeom>
            <a:noFill/>
          </p:spPr>
          <p:txBody>
            <a:bodyPr wrap="square" lIns="0" tIns="0" rIns="0" bIns="0" rtlCol="0">
              <a:spAutoFit/>
            </a:bodyPr>
            <a:lstStyle/>
            <a:p>
              <a:pPr algn="ctr"/>
              <a:r>
                <a:rPr lang="en-ZA" sz="1100" dirty="0" smtClean="0">
                  <a:solidFill>
                    <a:schemeClr val="accent1"/>
                  </a:solidFill>
                </a:rPr>
                <a:t>COVID</a:t>
              </a:r>
              <a:endParaRPr lang="en-ZA" sz="1100" dirty="0">
                <a:solidFill>
                  <a:schemeClr val="accent1"/>
                </a:solidFill>
              </a:endParaRPr>
            </a:p>
          </p:txBody>
        </p:sp>
        <p:sp>
          <p:nvSpPr>
            <p:cNvPr id="91" name="TextBox 90">
              <a:extLst>
                <a:ext uri="{FF2B5EF4-FFF2-40B4-BE49-F238E27FC236}">
                  <a16:creationId xmlns:a16="http://schemas.microsoft.com/office/drawing/2014/main" id="{7D7E3377-FB40-4630-AA43-FB8E9054DCEA}"/>
                </a:ext>
              </a:extLst>
            </p:cNvPr>
            <p:cNvSpPr txBox="1"/>
            <p:nvPr/>
          </p:nvSpPr>
          <p:spPr>
            <a:xfrm>
              <a:off x="3892216" y="5540551"/>
              <a:ext cx="432000" cy="103037"/>
            </a:xfrm>
            <a:prstGeom prst="rect">
              <a:avLst/>
            </a:prstGeom>
            <a:noFill/>
          </p:spPr>
          <p:txBody>
            <a:bodyPr wrap="square" lIns="0" tIns="0" rIns="0" bIns="0" rtlCol="0">
              <a:spAutoFit/>
            </a:bodyPr>
            <a:lstStyle/>
            <a:p>
              <a:pPr algn="ctr"/>
              <a:r>
                <a:rPr lang="en-ZA" sz="1100" dirty="0" smtClean="0">
                  <a:solidFill>
                    <a:schemeClr val="tx1">
                      <a:lumMod val="90000"/>
                      <a:lumOff val="10000"/>
                    </a:schemeClr>
                  </a:solidFill>
                </a:rPr>
                <a:t>News</a:t>
              </a:r>
              <a:endParaRPr lang="en-ZA" sz="1100" dirty="0">
                <a:solidFill>
                  <a:schemeClr val="tx1">
                    <a:lumMod val="90000"/>
                    <a:lumOff val="10000"/>
                  </a:schemeClr>
                </a:solidFill>
              </a:endParaRPr>
            </a:p>
          </p:txBody>
        </p:sp>
        <p:sp>
          <p:nvSpPr>
            <p:cNvPr id="92" name="TextBox 91">
              <a:extLst>
                <a:ext uri="{FF2B5EF4-FFF2-40B4-BE49-F238E27FC236}">
                  <a16:creationId xmlns:a16="http://schemas.microsoft.com/office/drawing/2014/main" id="{01C7206A-0A67-485B-8189-FE5C0B65BD9A}"/>
                </a:ext>
              </a:extLst>
            </p:cNvPr>
            <p:cNvSpPr txBox="1"/>
            <p:nvPr/>
          </p:nvSpPr>
          <p:spPr>
            <a:xfrm>
              <a:off x="4327969" y="5540551"/>
              <a:ext cx="432000" cy="103037"/>
            </a:xfrm>
            <a:prstGeom prst="rect">
              <a:avLst/>
            </a:prstGeom>
            <a:noFill/>
          </p:spPr>
          <p:txBody>
            <a:bodyPr wrap="square" lIns="0" tIns="0" rIns="0" bIns="0" rtlCol="0">
              <a:spAutoFit/>
            </a:bodyPr>
            <a:lstStyle/>
            <a:p>
              <a:pPr algn="ctr"/>
              <a:r>
                <a:rPr lang="en-ZA" sz="1100" dirty="0">
                  <a:solidFill>
                    <a:schemeClr val="tx1">
                      <a:lumMod val="75000"/>
                      <a:lumOff val="25000"/>
                    </a:schemeClr>
                  </a:solidFill>
                </a:rPr>
                <a:t>Chat</a:t>
              </a:r>
            </a:p>
          </p:txBody>
        </p:sp>
        <p:sp>
          <p:nvSpPr>
            <p:cNvPr id="93" name="TextBox 92">
              <a:extLst>
                <a:ext uri="{FF2B5EF4-FFF2-40B4-BE49-F238E27FC236}">
                  <a16:creationId xmlns:a16="http://schemas.microsoft.com/office/drawing/2014/main" id="{A369249C-3B1D-4711-9BCE-A39B67CD721B}"/>
                </a:ext>
              </a:extLst>
            </p:cNvPr>
            <p:cNvSpPr txBox="1"/>
            <p:nvPr/>
          </p:nvSpPr>
          <p:spPr>
            <a:xfrm>
              <a:off x="4763722" y="5540551"/>
              <a:ext cx="432000" cy="206074"/>
            </a:xfrm>
            <a:prstGeom prst="rect">
              <a:avLst/>
            </a:prstGeom>
            <a:noFill/>
          </p:spPr>
          <p:txBody>
            <a:bodyPr wrap="square" lIns="0" tIns="0" rIns="0" bIns="0" rtlCol="0">
              <a:spAutoFit/>
            </a:bodyPr>
            <a:lstStyle/>
            <a:p>
              <a:pPr algn="ctr"/>
              <a:r>
                <a:rPr lang="en-ZA" sz="1100" dirty="0" err="1" smtClean="0">
                  <a:solidFill>
                    <a:schemeClr val="tx1">
                      <a:lumMod val="75000"/>
                      <a:lumOff val="25000"/>
                    </a:schemeClr>
                  </a:solidFill>
                </a:rPr>
                <a:t>Gov</a:t>
              </a:r>
              <a:r>
                <a:rPr lang="en-ZA" sz="1100" dirty="0" smtClean="0">
                  <a:solidFill>
                    <a:schemeClr val="tx1">
                      <a:lumMod val="75000"/>
                      <a:lumOff val="25000"/>
                    </a:schemeClr>
                  </a:solidFill>
                </a:rPr>
                <a:t> Update</a:t>
              </a:r>
              <a:endParaRPr lang="en-ZA" sz="1100" dirty="0">
                <a:solidFill>
                  <a:schemeClr val="tx1">
                    <a:lumMod val="75000"/>
                    <a:lumOff val="25000"/>
                  </a:schemeClr>
                </a:solidFill>
              </a:endParaRPr>
            </a:p>
          </p:txBody>
        </p:sp>
        <p:sp>
          <p:nvSpPr>
            <p:cNvPr id="94" name="TextBox 93">
              <a:extLst>
                <a:ext uri="{FF2B5EF4-FFF2-40B4-BE49-F238E27FC236}">
                  <a16:creationId xmlns:a16="http://schemas.microsoft.com/office/drawing/2014/main" id="{BA47806F-4DE2-47FA-95D3-C6D8CACE8CBE}"/>
                </a:ext>
              </a:extLst>
            </p:cNvPr>
            <p:cNvSpPr txBox="1"/>
            <p:nvPr/>
          </p:nvSpPr>
          <p:spPr>
            <a:xfrm>
              <a:off x="5199475" y="5540551"/>
              <a:ext cx="432000" cy="103037"/>
            </a:xfrm>
            <a:prstGeom prst="rect">
              <a:avLst/>
            </a:prstGeom>
            <a:noFill/>
          </p:spPr>
          <p:txBody>
            <a:bodyPr wrap="square" lIns="0" tIns="0" rIns="0" bIns="0" rtlCol="0">
              <a:spAutoFit/>
            </a:bodyPr>
            <a:lstStyle/>
            <a:p>
              <a:pPr algn="ctr"/>
              <a:r>
                <a:rPr lang="en-ZA" sz="1100" dirty="0" smtClean="0">
                  <a:solidFill>
                    <a:schemeClr val="tx1">
                      <a:lumMod val="75000"/>
                      <a:lumOff val="25000"/>
                    </a:schemeClr>
                  </a:solidFill>
                </a:rPr>
                <a:t>Volunteer</a:t>
              </a:r>
              <a:endParaRPr lang="en-ZA" sz="1100" dirty="0">
                <a:solidFill>
                  <a:schemeClr val="tx1">
                    <a:lumMod val="75000"/>
                    <a:lumOff val="25000"/>
                  </a:schemeClr>
                </a:solidFill>
              </a:endParaRPr>
            </a:p>
          </p:txBody>
        </p:sp>
        <p:pic>
          <p:nvPicPr>
            <p:cNvPr id="95" name="Graphic 94">
              <a:extLst>
                <a:ext uri="{FF2B5EF4-FFF2-40B4-BE49-F238E27FC236}">
                  <a16:creationId xmlns:a16="http://schemas.microsoft.com/office/drawing/2014/main" id="{D36238CB-6AFB-4B7B-86C0-5F78E1008DC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944860" y="5387658"/>
              <a:ext cx="69725" cy="133797"/>
            </a:xfrm>
            <a:prstGeom prst="rect">
              <a:avLst/>
            </a:prstGeom>
          </p:spPr>
        </p:pic>
        <p:pic>
          <p:nvPicPr>
            <p:cNvPr id="96" name="Graphic 95">
              <a:extLst>
                <a:ext uri="{FF2B5EF4-FFF2-40B4-BE49-F238E27FC236}">
                  <a16:creationId xmlns:a16="http://schemas.microsoft.com/office/drawing/2014/main" id="{55C38237-9FC7-4136-8AAE-D5808A72B20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351403" y="5401113"/>
              <a:ext cx="128144" cy="128144"/>
            </a:xfrm>
            <a:prstGeom prst="rect">
              <a:avLst/>
            </a:prstGeom>
          </p:spPr>
        </p:pic>
        <p:pic>
          <p:nvPicPr>
            <p:cNvPr id="97" name="Graphic 96">
              <a:extLst>
                <a:ext uri="{FF2B5EF4-FFF2-40B4-BE49-F238E27FC236}">
                  <a16:creationId xmlns:a16="http://schemas.microsoft.com/office/drawing/2014/main" id="{C7754865-A0BF-42C5-B2ED-DC5B3E6BE3DE}"/>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072390" y="5396629"/>
              <a:ext cx="125060" cy="125060"/>
            </a:xfrm>
            <a:prstGeom prst="rect">
              <a:avLst/>
            </a:prstGeom>
          </p:spPr>
        </p:pic>
        <p:pic>
          <p:nvPicPr>
            <p:cNvPr id="98" name="Graphic 97">
              <a:extLst>
                <a:ext uri="{FF2B5EF4-FFF2-40B4-BE49-F238E27FC236}">
                  <a16:creationId xmlns:a16="http://schemas.microsoft.com/office/drawing/2014/main" id="{754235C5-09DF-426B-8B67-BB0A31FC6532}"/>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477071" y="5408105"/>
              <a:ext cx="133797" cy="109300"/>
            </a:xfrm>
            <a:prstGeom prst="rect">
              <a:avLst/>
            </a:prstGeom>
          </p:spPr>
        </p:pic>
        <p:pic>
          <p:nvPicPr>
            <p:cNvPr id="99" name="Graphic 98">
              <a:extLst>
                <a:ext uri="{FF2B5EF4-FFF2-40B4-BE49-F238E27FC236}">
                  <a16:creationId xmlns:a16="http://schemas.microsoft.com/office/drawing/2014/main" id="{C84F985A-F355-40E8-A41F-562E5612E100}"/>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3634774" y="5388598"/>
              <a:ext cx="75379" cy="131914"/>
            </a:xfrm>
            <a:prstGeom prst="rect">
              <a:avLst/>
            </a:prstGeom>
          </p:spPr>
        </p:pic>
      </p:grpSp>
      <p:sp>
        <p:nvSpPr>
          <p:cNvPr id="86" name="Rectangle: Rounded Corners 85">
            <a:extLst>
              <a:ext uri="{FF2B5EF4-FFF2-40B4-BE49-F238E27FC236}">
                <a16:creationId xmlns:a16="http://schemas.microsoft.com/office/drawing/2014/main" id="{E521DC78-C0E0-4F12-BCBC-C4891903A17D}"/>
              </a:ext>
            </a:extLst>
          </p:cNvPr>
          <p:cNvSpPr/>
          <p:nvPr/>
        </p:nvSpPr>
        <p:spPr>
          <a:xfrm>
            <a:off x="4310581" y="4194487"/>
            <a:ext cx="3563935" cy="43033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a:solidFill>
                  <a:schemeClr val="accent1"/>
                </a:solidFill>
              </a:rPr>
              <a:t>Sign Up</a:t>
            </a:r>
          </a:p>
        </p:txBody>
      </p:sp>
      <p:sp>
        <p:nvSpPr>
          <p:cNvPr id="3" name="TextBox 2"/>
          <p:cNvSpPr txBox="1"/>
          <p:nvPr/>
        </p:nvSpPr>
        <p:spPr>
          <a:xfrm>
            <a:off x="449486" y="1140367"/>
            <a:ext cx="3053918" cy="5078313"/>
          </a:xfrm>
          <a:prstGeom prst="rect">
            <a:avLst/>
          </a:prstGeom>
          <a:noFill/>
        </p:spPr>
        <p:txBody>
          <a:bodyPr wrap="square" rtlCol="0">
            <a:spAutoFit/>
          </a:bodyPr>
          <a:lstStyle/>
          <a:p>
            <a:r>
              <a:rPr lang="en-GB" dirty="0" smtClean="0">
                <a:solidFill>
                  <a:schemeClr val="accent1"/>
                </a:solidFill>
              </a:rPr>
              <a:t>Sign-up</a:t>
            </a:r>
          </a:p>
          <a:p>
            <a:r>
              <a:rPr lang="en-GB" dirty="0" smtClean="0">
                <a:solidFill>
                  <a:schemeClr val="accent1"/>
                </a:solidFill>
              </a:rPr>
              <a:t>Login</a:t>
            </a:r>
          </a:p>
          <a:p>
            <a:r>
              <a:rPr lang="en-GB" dirty="0" err="1" smtClean="0">
                <a:solidFill>
                  <a:schemeClr val="accent1"/>
                </a:solidFill>
              </a:rPr>
              <a:t>Onboarding</a:t>
            </a:r>
            <a:endParaRPr lang="en-GB" dirty="0" smtClean="0">
              <a:solidFill>
                <a:schemeClr val="accent1"/>
              </a:solidFill>
            </a:endParaRPr>
          </a:p>
          <a:p>
            <a:r>
              <a:rPr lang="en-GB" dirty="0" smtClean="0">
                <a:solidFill>
                  <a:schemeClr val="accent1"/>
                </a:solidFill>
              </a:rPr>
              <a:t>Splash Screen</a:t>
            </a:r>
          </a:p>
          <a:p>
            <a:r>
              <a:rPr lang="en-GB" dirty="0" smtClean="0">
                <a:solidFill>
                  <a:schemeClr val="accent1"/>
                </a:solidFill>
              </a:rPr>
              <a:t>Navigation</a:t>
            </a:r>
          </a:p>
          <a:p>
            <a:r>
              <a:rPr lang="en-GB" dirty="0" smtClean="0">
                <a:solidFill>
                  <a:schemeClr val="accent1"/>
                </a:solidFill>
              </a:rPr>
              <a:t>Image</a:t>
            </a:r>
          </a:p>
          <a:p>
            <a:r>
              <a:rPr lang="en-GB" dirty="0" smtClean="0">
                <a:solidFill>
                  <a:schemeClr val="accent1"/>
                </a:solidFill>
              </a:rPr>
              <a:t>Forms</a:t>
            </a:r>
          </a:p>
          <a:p>
            <a:r>
              <a:rPr lang="en-GB" dirty="0" smtClean="0">
                <a:solidFill>
                  <a:schemeClr val="accent1"/>
                </a:solidFill>
              </a:rPr>
              <a:t>Social Feeds</a:t>
            </a:r>
          </a:p>
          <a:p>
            <a:r>
              <a:rPr lang="en-GB" dirty="0" smtClean="0">
                <a:solidFill>
                  <a:schemeClr val="accent1"/>
                </a:solidFill>
              </a:rPr>
              <a:t>Booking systems</a:t>
            </a:r>
          </a:p>
          <a:p>
            <a:r>
              <a:rPr lang="en-GB" dirty="0" smtClean="0">
                <a:solidFill>
                  <a:schemeClr val="accent1"/>
                </a:solidFill>
              </a:rPr>
              <a:t>Calendar Integrations</a:t>
            </a:r>
          </a:p>
          <a:p>
            <a:r>
              <a:rPr lang="en-GB" dirty="0" smtClean="0">
                <a:solidFill>
                  <a:schemeClr val="accent1"/>
                </a:solidFill>
              </a:rPr>
              <a:t>Push Notifications</a:t>
            </a:r>
          </a:p>
          <a:p>
            <a:r>
              <a:rPr lang="en-GB" dirty="0" smtClean="0">
                <a:solidFill>
                  <a:schemeClr val="accent1"/>
                </a:solidFill>
              </a:rPr>
              <a:t>Maps</a:t>
            </a:r>
          </a:p>
          <a:p>
            <a:r>
              <a:rPr lang="en-GB" dirty="0" err="1" smtClean="0">
                <a:solidFill>
                  <a:schemeClr val="accent1"/>
                </a:solidFill>
              </a:rPr>
              <a:t>Covid</a:t>
            </a:r>
            <a:r>
              <a:rPr lang="en-GB" dirty="0" smtClean="0">
                <a:solidFill>
                  <a:schemeClr val="accent1"/>
                </a:solidFill>
              </a:rPr>
              <a:t> Updates</a:t>
            </a:r>
          </a:p>
          <a:p>
            <a:r>
              <a:rPr lang="en-GB" dirty="0" smtClean="0">
                <a:solidFill>
                  <a:schemeClr val="accent1"/>
                </a:solidFill>
              </a:rPr>
              <a:t>News Updates</a:t>
            </a:r>
          </a:p>
          <a:p>
            <a:r>
              <a:rPr lang="en-GB" dirty="0" smtClean="0">
                <a:solidFill>
                  <a:schemeClr val="accent1"/>
                </a:solidFill>
              </a:rPr>
              <a:t>Chat Room</a:t>
            </a:r>
          </a:p>
          <a:p>
            <a:r>
              <a:rPr lang="en-GB" dirty="0" smtClean="0">
                <a:solidFill>
                  <a:schemeClr val="accent1"/>
                </a:solidFill>
              </a:rPr>
              <a:t>Government Updates</a:t>
            </a:r>
          </a:p>
          <a:p>
            <a:r>
              <a:rPr lang="en-GB" dirty="0" smtClean="0">
                <a:solidFill>
                  <a:schemeClr val="accent1"/>
                </a:solidFill>
              </a:rPr>
              <a:t>Volunteer</a:t>
            </a:r>
          </a:p>
          <a:p>
            <a:r>
              <a:rPr lang="en-GB" dirty="0" smtClean="0">
                <a:solidFill>
                  <a:schemeClr val="accent1"/>
                </a:solidFill>
              </a:rPr>
              <a:t>Mental Health Specialists</a:t>
            </a:r>
            <a:endParaRPr lang="en-AU" dirty="0">
              <a:solidFill>
                <a:schemeClr val="accent1"/>
              </a:solidFill>
            </a:endParaRPr>
          </a:p>
        </p:txBody>
      </p:sp>
      <p:sp>
        <p:nvSpPr>
          <p:cNvPr id="33" name="TextBox 32"/>
          <p:cNvSpPr txBox="1"/>
          <p:nvPr/>
        </p:nvSpPr>
        <p:spPr>
          <a:xfrm>
            <a:off x="8484815" y="1171049"/>
            <a:ext cx="3053918" cy="923330"/>
          </a:xfrm>
          <a:prstGeom prst="rect">
            <a:avLst/>
          </a:prstGeom>
          <a:noFill/>
        </p:spPr>
        <p:txBody>
          <a:bodyPr wrap="square" rtlCol="0">
            <a:spAutoFit/>
          </a:bodyPr>
          <a:lstStyle/>
          <a:p>
            <a:pPr algn="ctr"/>
            <a:r>
              <a:rPr lang="en-GB" dirty="0" smtClean="0">
                <a:solidFill>
                  <a:schemeClr val="accent1"/>
                </a:solidFill>
              </a:rPr>
              <a:t>FUNDED BY BOTH THE GOVERNMENT AND HEALTH ORGANISATIONS</a:t>
            </a:r>
          </a:p>
        </p:txBody>
      </p:sp>
      <p:sp>
        <p:nvSpPr>
          <p:cNvPr id="34" name="TextBox 33"/>
          <p:cNvSpPr txBox="1"/>
          <p:nvPr/>
        </p:nvSpPr>
        <p:spPr>
          <a:xfrm>
            <a:off x="8594176" y="2651262"/>
            <a:ext cx="3053918" cy="369332"/>
          </a:xfrm>
          <a:prstGeom prst="rect">
            <a:avLst/>
          </a:prstGeom>
          <a:noFill/>
        </p:spPr>
        <p:txBody>
          <a:bodyPr wrap="square" rtlCol="0">
            <a:spAutoFit/>
          </a:bodyPr>
          <a:lstStyle/>
          <a:p>
            <a:pPr algn="ctr"/>
            <a:r>
              <a:rPr lang="en-GB" dirty="0" smtClean="0">
                <a:solidFill>
                  <a:schemeClr val="accent1"/>
                </a:solidFill>
              </a:rPr>
              <a:t>ABSOLUTELY FREE</a:t>
            </a:r>
          </a:p>
        </p:txBody>
      </p:sp>
      <p:sp>
        <p:nvSpPr>
          <p:cNvPr id="35" name="TextBox 34"/>
          <p:cNvSpPr txBox="1"/>
          <p:nvPr/>
        </p:nvSpPr>
        <p:spPr>
          <a:xfrm>
            <a:off x="8691236" y="4134657"/>
            <a:ext cx="3053918" cy="369332"/>
          </a:xfrm>
          <a:prstGeom prst="rect">
            <a:avLst/>
          </a:prstGeom>
          <a:noFill/>
        </p:spPr>
        <p:txBody>
          <a:bodyPr wrap="square" rtlCol="0">
            <a:spAutoFit/>
          </a:bodyPr>
          <a:lstStyle/>
          <a:p>
            <a:pPr algn="ctr"/>
            <a:r>
              <a:rPr lang="en-GB" dirty="0" smtClean="0">
                <a:solidFill>
                  <a:schemeClr val="accent1"/>
                </a:solidFill>
              </a:rPr>
              <a:t>UPGRADE TO PREMIUM</a:t>
            </a:r>
          </a:p>
        </p:txBody>
      </p:sp>
      <p:sp>
        <p:nvSpPr>
          <p:cNvPr id="36" name="TextBox 35"/>
          <p:cNvSpPr txBox="1"/>
          <p:nvPr/>
        </p:nvSpPr>
        <p:spPr>
          <a:xfrm>
            <a:off x="8612900" y="5079921"/>
            <a:ext cx="3053918" cy="369332"/>
          </a:xfrm>
          <a:prstGeom prst="rect">
            <a:avLst/>
          </a:prstGeom>
          <a:noFill/>
        </p:spPr>
        <p:txBody>
          <a:bodyPr wrap="square" rtlCol="0">
            <a:spAutoFit/>
          </a:bodyPr>
          <a:lstStyle/>
          <a:p>
            <a:pPr algn="ctr"/>
            <a:r>
              <a:rPr lang="en-GB" dirty="0" smtClean="0">
                <a:solidFill>
                  <a:schemeClr val="accent1"/>
                </a:solidFill>
              </a:rPr>
              <a:t>USER FRIENDLY</a:t>
            </a:r>
          </a:p>
        </p:txBody>
      </p:sp>
    </p:spTree>
    <p:extLst>
      <p:ext uri="{BB962C8B-B14F-4D97-AF65-F5344CB8AC3E}">
        <p14:creationId xmlns:p14="http://schemas.microsoft.com/office/powerpoint/2010/main" val="945833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0594" y="1376566"/>
            <a:ext cx="6951218" cy="5481434"/>
          </a:xfrm>
          <a:ln>
            <a:noFill/>
          </a:ln>
        </p:spPr>
        <p:txBody>
          <a:bodyPr>
            <a:normAutofit fontScale="90000"/>
          </a:bodyPr>
          <a:lstStyle/>
          <a:p>
            <a:r>
              <a:rPr lang="en-AU" b="1" dirty="0" smtClean="0"/>
              <a:t/>
            </a:r>
            <a:br>
              <a:rPr lang="en-AU" b="1" dirty="0" smtClean="0"/>
            </a:br>
            <a:r>
              <a:rPr lang="en-AU" b="1" dirty="0"/>
              <a:t/>
            </a:r>
            <a:br>
              <a:rPr lang="en-AU" b="1" dirty="0"/>
            </a:br>
            <a:r>
              <a:rPr lang="en-AU" b="1" dirty="0" smtClean="0"/>
              <a:t/>
            </a:r>
            <a:br>
              <a:rPr lang="en-AU" b="1" dirty="0" smtClean="0"/>
            </a:br>
            <a:r>
              <a:rPr lang="en-AU" b="1" dirty="0"/>
              <a:t/>
            </a:r>
            <a:br>
              <a:rPr lang="en-AU" b="1" dirty="0"/>
            </a:br>
            <a:r>
              <a:rPr lang="en-AU" b="1" dirty="0" smtClean="0"/>
              <a:t/>
            </a:r>
            <a:br>
              <a:rPr lang="en-AU" b="1" dirty="0" smtClean="0"/>
            </a:br>
            <a:r>
              <a:rPr lang="en-AU" b="1" dirty="0"/>
              <a:t/>
            </a:r>
            <a:br>
              <a:rPr lang="en-AU" b="1" dirty="0"/>
            </a:br>
            <a:r>
              <a:rPr lang="en-AU" b="1" dirty="0" smtClean="0"/>
              <a:t>Platform – Tools – Technologies</a:t>
            </a:r>
            <a:br>
              <a:rPr lang="en-AU" b="1" dirty="0" smtClean="0"/>
            </a:br>
            <a:r>
              <a:rPr lang="en-AU" b="1" dirty="0"/>
              <a:t/>
            </a:r>
            <a:br>
              <a:rPr lang="en-AU" b="1" dirty="0"/>
            </a:br>
            <a:r>
              <a:rPr lang="en-AU" b="1" dirty="0" smtClean="0"/>
              <a:t>App will be compatible with both Android and IOS and Windows</a:t>
            </a:r>
            <a:br>
              <a:rPr lang="en-AU" b="1" dirty="0" smtClean="0"/>
            </a:br>
            <a:r>
              <a:rPr lang="en-AU" b="1" dirty="0"/>
              <a:t/>
            </a:r>
            <a:br>
              <a:rPr lang="en-AU" b="1" dirty="0"/>
            </a:br>
            <a:r>
              <a:rPr lang="en-GB" dirty="0"/>
              <a:t>In order to successfully make this app our team needs to have: </a:t>
            </a:r>
            <a:br>
              <a:rPr lang="en-GB" dirty="0"/>
            </a:br>
            <a:r>
              <a:rPr lang="en-GB" dirty="0" smtClean="0"/>
              <a:t>• Modern coding languages such as HTML5, Java, C++, Objective-C, Swift and or C# </a:t>
            </a:r>
            <a:br>
              <a:rPr lang="en-GB" dirty="0" smtClean="0"/>
            </a:br>
            <a:r>
              <a:rPr lang="en-GB" dirty="0" smtClean="0"/>
              <a:t>• Skills in cloud infrastructure e.g. Microsoft Azure or Amazon Web Services </a:t>
            </a:r>
            <a:br>
              <a:rPr lang="en-GB" dirty="0" smtClean="0"/>
            </a:br>
            <a:r>
              <a:rPr lang="en-GB" dirty="0" smtClean="0"/>
              <a:t>• Cross platform capabilities e.g. able to adapt to Android, iOS or Windows </a:t>
            </a:r>
            <a:br>
              <a:rPr lang="en-GB" dirty="0" smtClean="0"/>
            </a:br>
            <a:r>
              <a:rPr lang="en-AU" dirty="0" smtClean="0"/>
              <a:t>• Skills in data engineering </a:t>
            </a:r>
            <a:br>
              <a:rPr lang="en-AU" dirty="0" smtClean="0"/>
            </a:br>
            <a:r>
              <a:rPr lang="en-GB" dirty="0" smtClean="0"/>
              <a:t>• A way to make the app secure e.g. OAuth </a:t>
            </a:r>
            <a:br>
              <a:rPr lang="en-GB" dirty="0" smtClean="0"/>
            </a:br>
            <a:r>
              <a:rPr lang="en-GB" dirty="0" smtClean="0"/>
              <a:t>• Good team cohesion including open and clear communication, clear goals and efficient </a:t>
            </a:r>
            <a:r>
              <a:rPr lang="en-GB" dirty="0"/>
              <a:t>leadership </a:t>
            </a:r>
            <a:endParaRPr lang="en-AU" dirty="0"/>
          </a:p>
        </p:txBody>
      </p:sp>
      <p:sp>
        <p:nvSpPr>
          <p:cNvPr id="4" name="Date Placeholder 3"/>
          <p:cNvSpPr>
            <a:spLocks noGrp="1"/>
          </p:cNvSpPr>
          <p:nvPr>
            <p:ph type="dt" sz="half" idx="10"/>
          </p:nvPr>
        </p:nvSpPr>
        <p:spPr/>
        <p:txBody>
          <a:bodyPr/>
          <a:lstStyle/>
          <a:p>
            <a:fld id="{F28106C9-E1EB-4527-A3B8-4D28F29F239E}" type="datetime2">
              <a:rPr lang="en-US" smtClean="0"/>
              <a:t>Friday, August 7, 2020</a:t>
            </a:fld>
            <a:endParaRPr lang="en-ZA"/>
          </a:p>
        </p:txBody>
      </p:sp>
      <p:sp>
        <p:nvSpPr>
          <p:cNvPr id="5" name="Footer Placeholder 4"/>
          <p:cNvSpPr>
            <a:spLocks noGrp="1"/>
          </p:cNvSpPr>
          <p:nvPr>
            <p:ph type="ftr" sz="quarter" idx="11"/>
          </p:nvPr>
        </p:nvSpPr>
        <p:spPr/>
        <p:txBody>
          <a:bodyPr/>
          <a:lstStyle/>
          <a:p>
            <a:r>
              <a:rPr lang="en-ZA" dirty="0" smtClean="0"/>
              <a:t>Energetic Imperials</a:t>
            </a:r>
            <a:endParaRPr lang="en-ZA" dirty="0"/>
          </a:p>
        </p:txBody>
      </p:sp>
      <p:sp>
        <p:nvSpPr>
          <p:cNvPr id="6" name="Slide Number Placeholder 5"/>
          <p:cNvSpPr>
            <a:spLocks noGrp="1"/>
          </p:cNvSpPr>
          <p:nvPr>
            <p:ph type="sldNum" sz="quarter" idx="12"/>
          </p:nvPr>
        </p:nvSpPr>
        <p:spPr/>
        <p:txBody>
          <a:bodyPr/>
          <a:lstStyle/>
          <a:p>
            <a:fld id="{119C1C8F-6A95-45BD-92A4-38A328F64724}" type="slidenum">
              <a:rPr lang="en-ZA" smtClean="0"/>
              <a:t>8</a:t>
            </a:fld>
            <a:endParaRPr lang="en-ZA"/>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812" y="1819923"/>
            <a:ext cx="4303894" cy="2689934"/>
          </a:xfrm>
          <a:prstGeom prst="rect">
            <a:avLst/>
          </a:prstGeom>
        </p:spPr>
      </p:pic>
    </p:spTree>
    <p:extLst>
      <p:ext uri="{BB962C8B-B14F-4D97-AF65-F5344CB8AC3E}">
        <p14:creationId xmlns:p14="http://schemas.microsoft.com/office/powerpoint/2010/main" val="3567099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072377-97C2-40AB-86E7-554D3CACAD8B}" type="datetime2">
              <a:rPr lang="en-US" smtClean="0"/>
              <a:t>Friday, August 7, 2020</a:t>
            </a:fld>
            <a:endParaRPr lang="en-ZA" dirty="0"/>
          </a:p>
        </p:txBody>
      </p:sp>
      <p:sp>
        <p:nvSpPr>
          <p:cNvPr id="4" name="Slide Number Placeholder 3"/>
          <p:cNvSpPr>
            <a:spLocks noGrp="1"/>
          </p:cNvSpPr>
          <p:nvPr>
            <p:ph type="sldNum" sz="quarter" idx="12"/>
          </p:nvPr>
        </p:nvSpPr>
        <p:spPr/>
        <p:txBody>
          <a:bodyPr/>
          <a:lstStyle/>
          <a:p>
            <a:fld id="{119C1C8F-6A95-45BD-92A4-38A328F64724}" type="slidenum">
              <a:rPr lang="en-ZA" smtClean="0"/>
              <a:pPr/>
              <a:t>9</a:t>
            </a:fld>
            <a:endParaRPr lang="en-ZA"/>
          </a:p>
        </p:txBody>
      </p:sp>
      <p:sp>
        <p:nvSpPr>
          <p:cNvPr id="5" name="Title 4"/>
          <p:cNvSpPr>
            <a:spLocks noGrp="1"/>
          </p:cNvSpPr>
          <p:nvPr>
            <p:ph type="title"/>
          </p:nvPr>
        </p:nvSpPr>
        <p:spPr/>
        <p:txBody>
          <a:bodyPr/>
          <a:lstStyle/>
          <a:p>
            <a:r>
              <a:rPr lang="en-GB" dirty="0" smtClean="0"/>
              <a:t>Estimated Budget and Timeframe for Development</a:t>
            </a:r>
            <a:endParaRPr lang="en-AU"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379" y="988803"/>
            <a:ext cx="5564213" cy="5424785"/>
          </a:xfrm>
          <a:prstGeom prst="rect">
            <a:avLst/>
          </a:prstGeom>
        </p:spPr>
      </p:pic>
      <p:sp>
        <p:nvSpPr>
          <p:cNvPr id="9" name="TextBox 8"/>
          <p:cNvSpPr txBox="1"/>
          <p:nvPr/>
        </p:nvSpPr>
        <p:spPr>
          <a:xfrm>
            <a:off x="683581" y="1695635"/>
            <a:ext cx="2157273" cy="3785652"/>
          </a:xfrm>
          <a:prstGeom prst="rect">
            <a:avLst/>
          </a:prstGeom>
          <a:noFill/>
        </p:spPr>
        <p:txBody>
          <a:bodyPr wrap="square" rtlCol="0">
            <a:spAutoFit/>
          </a:bodyPr>
          <a:lstStyle/>
          <a:p>
            <a:r>
              <a:rPr lang="en-GB" sz="1600" dirty="0" smtClean="0"/>
              <a:t>Estimated Timeframe</a:t>
            </a:r>
          </a:p>
          <a:p>
            <a:endParaRPr lang="en-GB" sz="1600" dirty="0" smtClean="0"/>
          </a:p>
          <a:p>
            <a:r>
              <a:rPr lang="en-GB" sz="1600" dirty="0" smtClean="0"/>
              <a:t>Software Requirements and Design: 2-4 weeks</a:t>
            </a:r>
          </a:p>
          <a:p>
            <a:endParaRPr lang="en-GB" sz="1600" dirty="0"/>
          </a:p>
          <a:p>
            <a:r>
              <a:rPr lang="en-GB" sz="1600" dirty="0" smtClean="0"/>
              <a:t>Software App Planning: 1-2 weeks</a:t>
            </a:r>
          </a:p>
          <a:p>
            <a:endParaRPr lang="en-GB" sz="1600" dirty="0"/>
          </a:p>
          <a:p>
            <a:r>
              <a:rPr lang="en-GB" sz="1600" dirty="0" smtClean="0"/>
              <a:t>Software App Development: 3-6 months</a:t>
            </a:r>
          </a:p>
          <a:p>
            <a:endParaRPr lang="en-GB" sz="1600" dirty="0"/>
          </a:p>
          <a:p>
            <a:r>
              <a:rPr lang="en-GB" sz="1600" dirty="0" smtClean="0"/>
              <a:t>Software App Testing: 3-6 weeks</a:t>
            </a:r>
            <a:endParaRPr lang="en-AU" sz="1600" dirty="0"/>
          </a:p>
        </p:txBody>
      </p:sp>
    </p:spTree>
    <p:extLst>
      <p:ext uri="{BB962C8B-B14F-4D97-AF65-F5344CB8AC3E}">
        <p14:creationId xmlns:p14="http://schemas.microsoft.com/office/powerpoint/2010/main" val="1990189974"/>
      </p:ext>
    </p:extLst>
  </p:cSld>
  <p:clrMapOvr>
    <a:masterClrMapping/>
  </p:clrMapOvr>
</p:sld>
</file>

<file path=ppt/theme/theme1.xml><?xml version="1.0" encoding="utf-8"?>
<a:theme xmlns:a="http://schemas.openxmlformats.org/drawingml/2006/main" name="Content Light">
  <a:themeElements>
    <a:clrScheme name="Custom 76">
      <a:dk1>
        <a:srgbClr val="080808"/>
      </a:dk1>
      <a:lt1>
        <a:srgbClr val="FFFFFF"/>
      </a:lt1>
      <a:dk2>
        <a:srgbClr val="53585F"/>
      </a:dk2>
      <a:lt2>
        <a:srgbClr val="DCDEE0"/>
      </a:lt2>
      <a:accent1>
        <a:srgbClr val="024B90"/>
      </a:accent1>
      <a:accent2>
        <a:srgbClr val="00882B"/>
      </a:accent2>
      <a:accent3>
        <a:srgbClr val="DCBD23"/>
      </a:accent3>
      <a:accent4>
        <a:srgbClr val="DE6A10"/>
      </a:accent4>
      <a:accent5>
        <a:srgbClr val="FF01B6"/>
      </a:accent5>
      <a:accent6>
        <a:srgbClr val="773F9B"/>
      </a:accent6>
      <a:hlink>
        <a:srgbClr val="0083C4"/>
      </a:hlink>
      <a:folHlink>
        <a:srgbClr val="0083C4"/>
      </a:folHlink>
    </a:clrScheme>
    <a:fontScheme name="Custom 91">
      <a:majorFont>
        <a:latin typeface="Trebuchet MS"/>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S Regular - Light">
  <a:themeElements>
    <a:clrScheme name="Custom 76">
      <a:dk1>
        <a:srgbClr val="080808"/>
      </a:dk1>
      <a:lt1>
        <a:srgbClr val="FFFFFF"/>
      </a:lt1>
      <a:dk2>
        <a:srgbClr val="53585F"/>
      </a:dk2>
      <a:lt2>
        <a:srgbClr val="DCDEE0"/>
      </a:lt2>
      <a:accent1>
        <a:srgbClr val="024B90"/>
      </a:accent1>
      <a:accent2>
        <a:srgbClr val="00882B"/>
      </a:accent2>
      <a:accent3>
        <a:srgbClr val="DCBD23"/>
      </a:accent3>
      <a:accent4>
        <a:srgbClr val="DE6A10"/>
      </a:accent4>
      <a:accent5>
        <a:srgbClr val="FF01B6"/>
      </a:accent5>
      <a:accent6>
        <a:srgbClr val="773F9B"/>
      </a:accent6>
      <a:hlink>
        <a:srgbClr val="0083C4"/>
      </a:hlink>
      <a:folHlink>
        <a:srgbClr val="0083C4"/>
      </a:folHlink>
    </a:clrScheme>
    <a:fontScheme name="Custom 91">
      <a:majorFont>
        <a:latin typeface="Trebuchet MS"/>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3557</TotalTime>
  <Words>2630</Words>
  <Application>Microsoft Office PowerPoint</Application>
  <PresentationFormat>Widescreen</PresentationFormat>
  <Paragraphs>625</Paragraphs>
  <Slides>29</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Avenir Next</vt:lpstr>
      <vt:lpstr>Calibri</vt:lpstr>
      <vt:lpstr>Montserrat</vt:lpstr>
      <vt:lpstr>Open Sans</vt:lpstr>
      <vt:lpstr>Times New Roman</vt:lpstr>
      <vt:lpstr>Trebuchet MS</vt:lpstr>
      <vt:lpstr>Content Light</vt:lpstr>
      <vt:lpstr>iOS Regular - Light</vt:lpstr>
      <vt:lpstr>Imperium Assist   “Assisting people to gain power in a time of crisis”</vt:lpstr>
      <vt:lpstr>Storyboard for… Imperium Assist Mobile App created by Group A3 #19   Energetic Imperials will be creating an app that assists people in a time of crisis.  This app will help people stay connected to others, have professionals to discuss mental health challenges with and keep updated with changes in the current climate and news.   At this stage, the app would be primarily based around support for those who have tested positive to COVID-19 with the opportunity to use it for other health issues and crisis’s in the future.   Due to the current climate people around the world are living in and our recognition of individuals struggling with the isolation associated with COVID-19.   “IMPERIUM MEANS ABSOLUTE POWER” – ASSISTING PEOPLE TO GAIN POWER IN A TIME OF CRISIS </vt:lpstr>
      <vt:lpstr>PowerPoint Presentation</vt:lpstr>
      <vt:lpstr>Mobile App Objective</vt:lpstr>
      <vt:lpstr>Description of App</vt:lpstr>
      <vt:lpstr>Project Team    Project Manager Scrum Master Develop Lead Develop Team Design Lead Design Team Product Owner Analyst QA Lead QA Team</vt:lpstr>
      <vt:lpstr>List of Features</vt:lpstr>
      <vt:lpstr>      Platform – Tools – Technologies  App will be compatible with both Android and IOS and Windows  In order to successfully make this app our team needs to have:  • Modern coding languages such as HTML5, Java, C++, Objective-C, Swift and or C#  • Skills in cloud infrastructure e.g. Microsoft Azure or Amazon Web Services  • Cross platform capabilities e.g. able to adapt to Android, iOS or Windows  • Skills in data engineering  • A way to make the app secure e.g. OAuth  • Good team cohesion including open and clear communication, clear goals and efficient leadership </vt:lpstr>
      <vt:lpstr>Estimated Budget and Timeframe for Development</vt:lpstr>
      <vt:lpstr>Outcome   “A successful outcome will be an app that helps those living in the current COVID-19 climate have a less isolated, less traumatic and information enriched experience.  The success of the app will also see less people struggling with mental illness that originally predicted when we eventually get though the COVID-19 pandemic”</vt:lpstr>
      <vt:lpstr>Sign In / Sign Up</vt:lpstr>
      <vt:lpstr>User Control Screen</vt:lpstr>
      <vt:lpstr>Description of the App</vt:lpstr>
      <vt:lpstr>Sign In / Sign Up</vt:lpstr>
      <vt:lpstr>Sign In / Sign Up</vt:lpstr>
      <vt:lpstr>Main Screens</vt:lpstr>
      <vt:lpstr>New Features</vt:lpstr>
      <vt:lpstr>New Features</vt:lpstr>
      <vt:lpstr>New Features</vt:lpstr>
      <vt:lpstr>New Features</vt:lpstr>
      <vt:lpstr>Landscape Mode</vt:lpstr>
      <vt:lpstr>Landscape Mode</vt:lpstr>
      <vt:lpstr>Landscape Mode</vt:lpstr>
      <vt:lpstr>Wireframe Kit</vt:lpstr>
      <vt:lpstr>Native iOS</vt:lpstr>
      <vt:lpstr>Native Material Design</vt:lpstr>
      <vt:lpstr>Callout Lines</vt:lpstr>
      <vt:lpstr>iOS Controls</vt:lpstr>
      <vt:lpstr>iOS Controls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Brewis</dc:creator>
  <cp:lastModifiedBy>Caroline Burt</cp:lastModifiedBy>
  <cp:revision>327</cp:revision>
  <dcterms:created xsi:type="dcterms:W3CDTF">2017-10-03T06:40:41Z</dcterms:created>
  <dcterms:modified xsi:type="dcterms:W3CDTF">2020-08-07T04:54:24Z</dcterms:modified>
</cp:coreProperties>
</file>